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notesSlides/notesSlide14.xml" ContentType="application/vnd.openxmlformats-officedocument.presentationml.notesSlide+xml"/>
  <Override PartName="/ppt/diagrams/layout3.xml" ContentType="application/vnd.openxmlformats-officedocument.drawingml.diagramLayout+xml"/>
  <Override PartName="/ppt/notesSlides/notesSlide9.xml" ContentType="application/vnd.openxmlformats-officedocument.presentationml.notesSlide+xml"/>
  <Override PartName="/ppt/diagrams/data4.xml" ContentType="application/vnd.openxmlformats-officedocument.drawingml.diagramData+xml"/>
  <Override PartName="/ppt/notesSlides/notesSlide12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layout4.xml" ContentType="application/vnd.openxmlformats-officedocument.drawingml.diagram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gif" ContentType="image/gif"/>
  <Override PartName="/ppt/notesSlides/notesSlide8.xml" ContentType="application/vnd.openxmlformats-officedocument.presentationml.notesSlide+xml"/>
  <Override PartName="/ppt/diagrams/data5.xml" ContentType="application/vnd.openxmlformats-officedocument.drawingml.diagramData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66CC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12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9A709A6-2E1B-4F69-A8A2-5C254C95F791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41BEAC3-6B06-4370-B0E9-7E7EDFD524C6}">
      <dgm:prSet phldrT="[Текст]"/>
      <dgm:spPr/>
      <dgm:t>
        <a:bodyPr/>
        <a:lstStyle/>
        <a:p>
          <a:r>
            <a:rPr lang="ru-RU" b="1" dirty="0" smtClean="0">
              <a:solidFill>
                <a:schemeClr val="bg1"/>
              </a:solidFill>
            </a:rPr>
            <a:t>Древние греки</a:t>
          </a:r>
          <a:endParaRPr lang="ru-RU" b="1" dirty="0">
            <a:solidFill>
              <a:schemeClr val="bg1"/>
            </a:solidFill>
          </a:endParaRPr>
        </a:p>
      </dgm:t>
    </dgm:pt>
    <dgm:pt modelId="{5D1EF4AA-4CC7-4A44-AC4B-5F374D26ABF3}" type="parTrans" cxnId="{4BCCA162-A534-497C-8147-733038DE6581}">
      <dgm:prSet/>
      <dgm:spPr/>
      <dgm:t>
        <a:bodyPr/>
        <a:lstStyle/>
        <a:p>
          <a:endParaRPr lang="ru-RU"/>
        </a:p>
      </dgm:t>
    </dgm:pt>
    <dgm:pt modelId="{F017C18D-728B-4047-9728-99E288FA0C5A}" type="sibTrans" cxnId="{4BCCA162-A534-497C-8147-733038DE6581}">
      <dgm:prSet/>
      <dgm:spPr/>
      <dgm:t>
        <a:bodyPr/>
        <a:lstStyle/>
        <a:p>
          <a:endParaRPr lang="ru-RU"/>
        </a:p>
      </dgm:t>
    </dgm:pt>
    <dgm:pt modelId="{CEE81D23-E7C4-4A76-AAE0-5653081817DC}">
      <dgm:prSet phldrT="[Текст]" custT="1"/>
      <dgm:spPr/>
      <dgm:t>
        <a:bodyPr/>
        <a:lstStyle/>
        <a:p>
          <a:r>
            <a:rPr lang="ru-RU" sz="2000" dirty="0" smtClean="0">
              <a:solidFill>
                <a:srgbClr val="002060"/>
              </a:solidFill>
            </a:rPr>
            <a:t>использовали золу, толченое стекло с песком и даже пемзу. </a:t>
          </a:r>
          <a:endParaRPr lang="ru-RU" sz="2000" dirty="0">
            <a:solidFill>
              <a:srgbClr val="002060"/>
            </a:solidFill>
          </a:endParaRPr>
        </a:p>
      </dgm:t>
    </dgm:pt>
    <dgm:pt modelId="{585FF18D-7A9D-4029-A091-E13AC25BE91F}" type="parTrans" cxnId="{4195D2CF-2C87-49E3-9A92-D6722F08F871}">
      <dgm:prSet/>
      <dgm:spPr/>
      <dgm:t>
        <a:bodyPr/>
        <a:lstStyle/>
        <a:p>
          <a:endParaRPr lang="ru-RU"/>
        </a:p>
      </dgm:t>
    </dgm:pt>
    <dgm:pt modelId="{EE05FA6C-4BAD-4D4D-B91D-6212EB7E5EB6}" type="sibTrans" cxnId="{4195D2CF-2C87-49E3-9A92-D6722F08F871}">
      <dgm:prSet/>
      <dgm:spPr/>
      <dgm:t>
        <a:bodyPr/>
        <a:lstStyle/>
        <a:p>
          <a:endParaRPr lang="ru-RU"/>
        </a:p>
      </dgm:t>
    </dgm:pt>
    <dgm:pt modelId="{B46697ED-443B-4C07-85BF-9E7C19A36064}">
      <dgm:prSet phldrT="[Текст]" custT="1"/>
      <dgm:spPr/>
      <dgm:t>
        <a:bodyPr/>
        <a:lstStyle/>
        <a:p>
          <a:r>
            <a:rPr lang="ru-RU" sz="2000" dirty="0" smtClean="0">
              <a:solidFill>
                <a:srgbClr val="002060"/>
              </a:solidFill>
            </a:rPr>
            <a:t>Зубной щеткой им служили шерстяные тряпочки пропитанные медом, а зубочистками – когти животных</a:t>
          </a:r>
          <a:endParaRPr lang="ru-RU" sz="2000" dirty="0">
            <a:solidFill>
              <a:srgbClr val="002060"/>
            </a:solidFill>
          </a:endParaRPr>
        </a:p>
      </dgm:t>
    </dgm:pt>
    <dgm:pt modelId="{E1B5B679-889A-411B-8DF0-E8C6BBE2C88C}" type="parTrans" cxnId="{53DC0C39-855F-4BE4-9E95-78D94FD97B11}">
      <dgm:prSet/>
      <dgm:spPr/>
      <dgm:t>
        <a:bodyPr/>
        <a:lstStyle/>
        <a:p>
          <a:endParaRPr lang="ru-RU"/>
        </a:p>
      </dgm:t>
    </dgm:pt>
    <dgm:pt modelId="{3752092F-E1A7-44EB-8513-0F46167CC70D}" type="sibTrans" cxnId="{53DC0C39-855F-4BE4-9E95-78D94FD97B11}">
      <dgm:prSet/>
      <dgm:spPr/>
      <dgm:t>
        <a:bodyPr/>
        <a:lstStyle/>
        <a:p>
          <a:endParaRPr lang="ru-RU"/>
        </a:p>
      </dgm:t>
    </dgm:pt>
    <dgm:pt modelId="{5EEC8A01-6F90-4C72-97B1-65BC03F32D05}">
      <dgm:prSet phldrT="[Текст]"/>
      <dgm:spPr/>
      <dgm:t>
        <a:bodyPr/>
        <a:lstStyle/>
        <a:p>
          <a:r>
            <a:rPr lang="ru-RU" b="1" dirty="0" smtClean="0">
              <a:solidFill>
                <a:schemeClr val="bg1"/>
              </a:solidFill>
            </a:rPr>
            <a:t>Жители Индии </a:t>
          </a:r>
          <a:endParaRPr lang="ru-RU" b="1" dirty="0">
            <a:solidFill>
              <a:schemeClr val="bg1"/>
            </a:solidFill>
          </a:endParaRPr>
        </a:p>
      </dgm:t>
    </dgm:pt>
    <dgm:pt modelId="{6D167F08-4F67-45FD-A52C-2CD7B1588ECC}" type="parTrans" cxnId="{11D8A46C-EE1C-4C08-864B-C13F80DD8AAE}">
      <dgm:prSet/>
      <dgm:spPr/>
      <dgm:t>
        <a:bodyPr/>
        <a:lstStyle/>
        <a:p>
          <a:endParaRPr lang="ru-RU"/>
        </a:p>
      </dgm:t>
    </dgm:pt>
    <dgm:pt modelId="{3669EA04-9316-4572-9305-E7C433A8DDBE}" type="sibTrans" cxnId="{11D8A46C-EE1C-4C08-864B-C13F80DD8AAE}">
      <dgm:prSet/>
      <dgm:spPr/>
      <dgm:t>
        <a:bodyPr/>
        <a:lstStyle/>
        <a:p>
          <a:endParaRPr lang="ru-RU"/>
        </a:p>
      </dgm:t>
    </dgm:pt>
    <dgm:pt modelId="{3B508E74-82E6-4A7C-81CD-9EF07A5D3066}">
      <dgm:prSet phldrT="[Текст]" custT="1"/>
      <dgm:spPr/>
      <dgm:t>
        <a:bodyPr/>
        <a:lstStyle/>
        <a:p>
          <a:r>
            <a:rPr lang="ru-RU" sz="2000" dirty="0" smtClean="0">
              <a:solidFill>
                <a:srgbClr val="002060"/>
              </a:solidFill>
            </a:rPr>
            <a:t>жевали древесную кору</a:t>
          </a:r>
          <a:endParaRPr lang="ru-RU" sz="2000" dirty="0">
            <a:solidFill>
              <a:srgbClr val="002060"/>
            </a:solidFill>
          </a:endParaRPr>
        </a:p>
      </dgm:t>
    </dgm:pt>
    <dgm:pt modelId="{3B613AE0-FF3F-416B-B437-C8ABCA07E40C}" type="parTrans" cxnId="{3A72548E-1340-4F72-8E47-4454D766C891}">
      <dgm:prSet/>
      <dgm:spPr/>
      <dgm:t>
        <a:bodyPr/>
        <a:lstStyle/>
        <a:p>
          <a:endParaRPr lang="ru-RU"/>
        </a:p>
      </dgm:t>
    </dgm:pt>
    <dgm:pt modelId="{0D5F8370-ACBD-4F0A-897E-CD1297CE46B2}" type="sibTrans" cxnId="{3A72548E-1340-4F72-8E47-4454D766C891}">
      <dgm:prSet/>
      <dgm:spPr/>
      <dgm:t>
        <a:bodyPr/>
        <a:lstStyle/>
        <a:p>
          <a:endParaRPr lang="ru-RU"/>
        </a:p>
      </dgm:t>
    </dgm:pt>
    <dgm:pt modelId="{1E8148A2-E4AC-40EC-8301-E9463A7A5DA3}">
      <dgm:prSet phldrT="[Текст]" custT="1"/>
      <dgm:spPr/>
      <dgm:t>
        <a:bodyPr/>
        <a:lstStyle/>
        <a:p>
          <a:r>
            <a:rPr lang="ru-RU" sz="2000" dirty="0" smtClean="0">
              <a:solidFill>
                <a:srgbClr val="002060"/>
              </a:solidFill>
            </a:rPr>
            <a:t>выделяемый ею сок дезинфицировал полость рта и укреплял десна</a:t>
          </a:r>
          <a:endParaRPr lang="ru-RU" sz="2000" dirty="0">
            <a:solidFill>
              <a:srgbClr val="002060"/>
            </a:solidFill>
          </a:endParaRPr>
        </a:p>
      </dgm:t>
    </dgm:pt>
    <dgm:pt modelId="{AAAFBF7B-D693-4502-9A17-52A0065D522C}" type="parTrans" cxnId="{0CB9FA25-0688-4309-A2B4-D11A01D3D0E2}">
      <dgm:prSet/>
      <dgm:spPr/>
      <dgm:t>
        <a:bodyPr/>
        <a:lstStyle/>
        <a:p>
          <a:endParaRPr lang="ru-RU"/>
        </a:p>
      </dgm:t>
    </dgm:pt>
    <dgm:pt modelId="{1E1DA980-7BF6-4999-AE98-2E8BDFDDA450}" type="sibTrans" cxnId="{0CB9FA25-0688-4309-A2B4-D11A01D3D0E2}">
      <dgm:prSet/>
      <dgm:spPr/>
      <dgm:t>
        <a:bodyPr/>
        <a:lstStyle/>
        <a:p>
          <a:endParaRPr lang="ru-RU"/>
        </a:p>
      </dgm:t>
    </dgm:pt>
    <dgm:pt modelId="{7A93C851-1FE0-4D4B-88B3-1FB620FCFFE1}">
      <dgm:prSet phldrT="[Текст]"/>
      <dgm:spPr/>
      <dgm:t>
        <a:bodyPr/>
        <a:lstStyle/>
        <a:p>
          <a:r>
            <a:rPr lang="ru-RU" b="1" dirty="0" smtClean="0">
              <a:solidFill>
                <a:schemeClr val="bg1"/>
              </a:solidFill>
            </a:rPr>
            <a:t>В странах Азии</a:t>
          </a:r>
          <a:endParaRPr lang="ru-RU" b="1" dirty="0">
            <a:solidFill>
              <a:schemeClr val="bg1"/>
            </a:solidFill>
          </a:endParaRPr>
        </a:p>
      </dgm:t>
    </dgm:pt>
    <dgm:pt modelId="{5D905BE2-5A67-4CCE-BE84-D84D35369E8D}" type="parTrans" cxnId="{A2DFF429-BB75-48E7-B659-D9936454C350}">
      <dgm:prSet/>
      <dgm:spPr/>
      <dgm:t>
        <a:bodyPr/>
        <a:lstStyle/>
        <a:p>
          <a:endParaRPr lang="ru-RU"/>
        </a:p>
      </dgm:t>
    </dgm:pt>
    <dgm:pt modelId="{C94B33E2-FDD5-40BA-8013-ACD879931CB7}" type="sibTrans" cxnId="{A2DFF429-BB75-48E7-B659-D9936454C350}">
      <dgm:prSet/>
      <dgm:spPr/>
      <dgm:t>
        <a:bodyPr/>
        <a:lstStyle/>
        <a:p>
          <a:endParaRPr lang="ru-RU"/>
        </a:p>
      </dgm:t>
    </dgm:pt>
    <dgm:pt modelId="{CAF547C6-DD98-4819-8B73-D1F6707DCEFC}">
      <dgm:prSet phldrT="[Текст]" custT="1"/>
      <dgm:spPr/>
      <dgm:t>
        <a:bodyPr/>
        <a:lstStyle/>
        <a:p>
          <a:r>
            <a:rPr lang="ru-RU" sz="2000" dirty="0" smtClean="0">
              <a:solidFill>
                <a:srgbClr val="002060"/>
              </a:solidFill>
            </a:rPr>
            <a:t>чтобы сберечь зубы, их покрывали чёрным лаком</a:t>
          </a:r>
          <a:endParaRPr lang="ru-RU" sz="2000" dirty="0">
            <a:solidFill>
              <a:srgbClr val="002060"/>
            </a:solidFill>
          </a:endParaRPr>
        </a:p>
      </dgm:t>
    </dgm:pt>
    <dgm:pt modelId="{27638FAF-F597-4DBD-91CA-834B6DFFF1D5}" type="parTrans" cxnId="{5E07036A-CDB7-4983-8712-4468AC475A72}">
      <dgm:prSet/>
      <dgm:spPr/>
      <dgm:t>
        <a:bodyPr/>
        <a:lstStyle/>
        <a:p>
          <a:endParaRPr lang="ru-RU"/>
        </a:p>
      </dgm:t>
    </dgm:pt>
    <dgm:pt modelId="{B76CD583-7AB2-401B-B038-72509C3EDBA8}" type="sibTrans" cxnId="{5E07036A-CDB7-4983-8712-4468AC475A72}">
      <dgm:prSet/>
      <dgm:spPr/>
      <dgm:t>
        <a:bodyPr/>
        <a:lstStyle/>
        <a:p>
          <a:endParaRPr lang="ru-RU"/>
        </a:p>
      </dgm:t>
    </dgm:pt>
    <dgm:pt modelId="{3AAA5F76-2EB6-47E3-B090-412242CAB2A6}" type="pres">
      <dgm:prSet presAssocID="{E9A709A6-2E1B-4F69-A8A2-5C254C95F791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A494037-95C9-4140-BE8F-E5A8557FE66C}" type="pres">
      <dgm:prSet presAssocID="{041BEAC3-6B06-4370-B0E9-7E7EDFD524C6}" presName="composite" presStyleCnt="0"/>
      <dgm:spPr/>
    </dgm:pt>
    <dgm:pt modelId="{EE1161D4-E9BC-45AE-96CC-3C4F0D90A8EC}" type="pres">
      <dgm:prSet presAssocID="{041BEAC3-6B06-4370-B0E9-7E7EDFD524C6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363FD1-1DED-4F10-96B2-4AB1E1AD9F87}" type="pres">
      <dgm:prSet presAssocID="{041BEAC3-6B06-4370-B0E9-7E7EDFD524C6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B1119A-373D-42BD-8288-9E3503CBD51C}" type="pres">
      <dgm:prSet presAssocID="{F017C18D-728B-4047-9728-99E288FA0C5A}" presName="sp" presStyleCnt="0"/>
      <dgm:spPr/>
    </dgm:pt>
    <dgm:pt modelId="{71692029-E572-4D13-95F0-D9CF615E5B4A}" type="pres">
      <dgm:prSet presAssocID="{5EEC8A01-6F90-4C72-97B1-65BC03F32D05}" presName="composite" presStyleCnt="0"/>
      <dgm:spPr/>
    </dgm:pt>
    <dgm:pt modelId="{48A4C68D-FAE3-433F-B527-BE13E7BC6FBD}" type="pres">
      <dgm:prSet presAssocID="{5EEC8A01-6F90-4C72-97B1-65BC03F32D05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95609A-B1B4-47F7-8FDF-95F9F2B9C76F}" type="pres">
      <dgm:prSet presAssocID="{5EEC8A01-6F90-4C72-97B1-65BC03F32D05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466486-0B98-47BD-A54C-91BDCC9B603F}" type="pres">
      <dgm:prSet presAssocID="{3669EA04-9316-4572-9305-E7C433A8DDBE}" presName="sp" presStyleCnt="0"/>
      <dgm:spPr/>
    </dgm:pt>
    <dgm:pt modelId="{1967D8A6-9490-48CF-90B2-B2CDB24E797E}" type="pres">
      <dgm:prSet presAssocID="{7A93C851-1FE0-4D4B-88B3-1FB620FCFFE1}" presName="composite" presStyleCnt="0"/>
      <dgm:spPr/>
    </dgm:pt>
    <dgm:pt modelId="{44555E7B-CF14-4417-A0A2-8A59CA2178A8}" type="pres">
      <dgm:prSet presAssocID="{7A93C851-1FE0-4D4B-88B3-1FB620FCFFE1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124A7C-C201-4171-B926-9CA5D0AF3F56}" type="pres">
      <dgm:prSet presAssocID="{7A93C851-1FE0-4D4B-88B3-1FB620FCFFE1}" presName="descendantText" presStyleLbl="alignAcc1" presStyleIdx="2" presStyleCnt="3" custLinFactNeighborX="1250" custLinFactNeighborY="195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195D2CF-2C87-49E3-9A92-D6722F08F871}" srcId="{041BEAC3-6B06-4370-B0E9-7E7EDFD524C6}" destId="{CEE81D23-E7C4-4A76-AAE0-5653081817DC}" srcOrd="0" destOrd="0" parTransId="{585FF18D-7A9D-4029-A091-E13AC25BE91F}" sibTransId="{EE05FA6C-4BAD-4D4D-B91D-6212EB7E5EB6}"/>
    <dgm:cxn modelId="{DCC94D8C-7C07-4782-B6A3-B8438D96F0E1}" type="presOf" srcId="{CAF547C6-DD98-4819-8B73-D1F6707DCEFC}" destId="{11124A7C-C201-4171-B926-9CA5D0AF3F56}" srcOrd="0" destOrd="0" presId="urn:microsoft.com/office/officeart/2005/8/layout/chevron2"/>
    <dgm:cxn modelId="{A2DFF429-BB75-48E7-B659-D9936454C350}" srcId="{E9A709A6-2E1B-4F69-A8A2-5C254C95F791}" destId="{7A93C851-1FE0-4D4B-88B3-1FB620FCFFE1}" srcOrd="2" destOrd="0" parTransId="{5D905BE2-5A67-4CCE-BE84-D84D35369E8D}" sibTransId="{C94B33E2-FDD5-40BA-8013-ACD879931CB7}"/>
    <dgm:cxn modelId="{5E07036A-CDB7-4983-8712-4468AC475A72}" srcId="{7A93C851-1FE0-4D4B-88B3-1FB620FCFFE1}" destId="{CAF547C6-DD98-4819-8B73-D1F6707DCEFC}" srcOrd="0" destOrd="0" parTransId="{27638FAF-F597-4DBD-91CA-834B6DFFF1D5}" sibTransId="{B76CD583-7AB2-401B-B038-72509C3EDBA8}"/>
    <dgm:cxn modelId="{4F1AE187-2C39-4035-956E-B2AFC494F035}" type="presOf" srcId="{1E8148A2-E4AC-40EC-8301-E9463A7A5DA3}" destId="{4F95609A-B1B4-47F7-8FDF-95F9F2B9C76F}" srcOrd="0" destOrd="1" presId="urn:microsoft.com/office/officeart/2005/8/layout/chevron2"/>
    <dgm:cxn modelId="{4BCCA162-A534-497C-8147-733038DE6581}" srcId="{E9A709A6-2E1B-4F69-A8A2-5C254C95F791}" destId="{041BEAC3-6B06-4370-B0E9-7E7EDFD524C6}" srcOrd="0" destOrd="0" parTransId="{5D1EF4AA-4CC7-4A44-AC4B-5F374D26ABF3}" sibTransId="{F017C18D-728B-4047-9728-99E288FA0C5A}"/>
    <dgm:cxn modelId="{38F37F6E-0D40-4AD2-BD42-90EE26BE7D8B}" type="presOf" srcId="{5EEC8A01-6F90-4C72-97B1-65BC03F32D05}" destId="{48A4C68D-FAE3-433F-B527-BE13E7BC6FBD}" srcOrd="0" destOrd="0" presId="urn:microsoft.com/office/officeart/2005/8/layout/chevron2"/>
    <dgm:cxn modelId="{50AE00A8-D37F-40AD-8A15-BDC40B3B3AF9}" type="presOf" srcId="{B46697ED-443B-4C07-85BF-9E7C19A36064}" destId="{12363FD1-1DED-4F10-96B2-4AB1E1AD9F87}" srcOrd="0" destOrd="1" presId="urn:microsoft.com/office/officeart/2005/8/layout/chevron2"/>
    <dgm:cxn modelId="{4CAFF5C9-4F40-4B3A-917C-0F9D3391A01F}" type="presOf" srcId="{E9A709A6-2E1B-4F69-A8A2-5C254C95F791}" destId="{3AAA5F76-2EB6-47E3-B090-412242CAB2A6}" srcOrd="0" destOrd="0" presId="urn:microsoft.com/office/officeart/2005/8/layout/chevron2"/>
    <dgm:cxn modelId="{11D8A46C-EE1C-4C08-864B-C13F80DD8AAE}" srcId="{E9A709A6-2E1B-4F69-A8A2-5C254C95F791}" destId="{5EEC8A01-6F90-4C72-97B1-65BC03F32D05}" srcOrd="1" destOrd="0" parTransId="{6D167F08-4F67-45FD-A52C-2CD7B1588ECC}" sibTransId="{3669EA04-9316-4572-9305-E7C433A8DDBE}"/>
    <dgm:cxn modelId="{53DC0C39-855F-4BE4-9E95-78D94FD97B11}" srcId="{041BEAC3-6B06-4370-B0E9-7E7EDFD524C6}" destId="{B46697ED-443B-4C07-85BF-9E7C19A36064}" srcOrd="1" destOrd="0" parTransId="{E1B5B679-889A-411B-8DF0-E8C6BBE2C88C}" sibTransId="{3752092F-E1A7-44EB-8513-0F46167CC70D}"/>
    <dgm:cxn modelId="{0CB9FA25-0688-4309-A2B4-D11A01D3D0E2}" srcId="{5EEC8A01-6F90-4C72-97B1-65BC03F32D05}" destId="{1E8148A2-E4AC-40EC-8301-E9463A7A5DA3}" srcOrd="1" destOrd="0" parTransId="{AAAFBF7B-D693-4502-9A17-52A0065D522C}" sibTransId="{1E1DA980-7BF6-4999-AE98-2E8BDFDDA450}"/>
    <dgm:cxn modelId="{F2AA946E-89E7-4673-9C65-2933853E4620}" type="presOf" srcId="{CEE81D23-E7C4-4A76-AAE0-5653081817DC}" destId="{12363FD1-1DED-4F10-96B2-4AB1E1AD9F87}" srcOrd="0" destOrd="0" presId="urn:microsoft.com/office/officeart/2005/8/layout/chevron2"/>
    <dgm:cxn modelId="{3A72548E-1340-4F72-8E47-4454D766C891}" srcId="{5EEC8A01-6F90-4C72-97B1-65BC03F32D05}" destId="{3B508E74-82E6-4A7C-81CD-9EF07A5D3066}" srcOrd="0" destOrd="0" parTransId="{3B613AE0-FF3F-416B-B437-C8ABCA07E40C}" sibTransId="{0D5F8370-ACBD-4F0A-897E-CD1297CE46B2}"/>
    <dgm:cxn modelId="{7372D1A1-8A0B-4ED0-991E-100B9ACF96B1}" type="presOf" srcId="{3B508E74-82E6-4A7C-81CD-9EF07A5D3066}" destId="{4F95609A-B1B4-47F7-8FDF-95F9F2B9C76F}" srcOrd="0" destOrd="0" presId="urn:microsoft.com/office/officeart/2005/8/layout/chevron2"/>
    <dgm:cxn modelId="{CD40C831-929F-4C97-A865-172D4399AF5F}" type="presOf" srcId="{041BEAC3-6B06-4370-B0E9-7E7EDFD524C6}" destId="{EE1161D4-E9BC-45AE-96CC-3C4F0D90A8EC}" srcOrd="0" destOrd="0" presId="urn:microsoft.com/office/officeart/2005/8/layout/chevron2"/>
    <dgm:cxn modelId="{5673CCAA-622E-46A9-9410-9BE4234E1194}" type="presOf" srcId="{7A93C851-1FE0-4D4B-88B3-1FB620FCFFE1}" destId="{44555E7B-CF14-4417-A0A2-8A59CA2178A8}" srcOrd="0" destOrd="0" presId="urn:microsoft.com/office/officeart/2005/8/layout/chevron2"/>
    <dgm:cxn modelId="{093E30A8-9B52-433D-838C-E362E69DE51E}" type="presParOf" srcId="{3AAA5F76-2EB6-47E3-B090-412242CAB2A6}" destId="{5A494037-95C9-4140-BE8F-E5A8557FE66C}" srcOrd="0" destOrd="0" presId="urn:microsoft.com/office/officeart/2005/8/layout/chevron2"/>
    <dgm:cxn modelId="{31F11B8E-F591-4606-883F-7F509EF4ED11}" type="presParOf" srcId="{5A494037-95C9-4140-BE8F-E5A8557FE66C}" destId="{EE1161D4-E9BC-45AE-96CC-3C4F0D90A8EC}" srcOrd="0" destOrd="0" presId="urn:microsoft.com/office/officeart/2005/8/layout/chevron2"/>
    <dgm:cxn modelId="{381EEB53-6042-4368-AC7D-481D6FEC873D}" type="presParOf" srcId="{5A494037-95C9-4140-BE8F-E5A8557FE66C}" destId="{12363FD1-1DED-4F10-96B2-4AB1E1AD9F87}" srcOrd="1" destOrd="0" presId="urn:microsoft.com/office/officeart/2005/8/layout/chevron2"/>
    <dgm:cxn modelId="{7C2090E2-5ACF-4AB5-BFC7-F6430B28A4FA}" type="presParOf" srcId="{3AAA5F76-2EB6-47E3-B090-412242CAB2A6}" destId="{91B1119A-373D-42BD-8288-9E3503CBD51C}" srcOrd="1" destOrd="0" presId="urn:microsoft.com/office/officeart/2005/8/layout/chevron2"/>
    <dgm:cxn modelId="{83471A33-17F6-4449-8574-5452E8EBDF47}" type="presParOf" srcId="{3AAA5F76-2EB6-47E3-B090-412242CAB2A6}" destId="{71692029-E572-4D13-95F0-D9CF615E5B4A}" srcOrd="2" destOrd="0" presId="urn:microsoft.com/office/officeart/2005/8/layout/chevron2"/>
    <dgm:cxn modelId="{68116383-9AE8-4979-BB74-9201B2243DB0}" type="presParOf" srcId="{71692029-E572-4D13-95F0-D9CF615E5B4A}" destId="{48A4C68D-FAE3-433F-B527-BE13E7BC6FBD}" srcOrd="0" destOrd="0" presId="urn:microsoft.com/office/officeart/2005/8/layout/chevron2"/>
    <dgm:cxn modelId="{020F2B2A-FF67-4A79-A5A5-F3AB7C11EEF2}" type="presParOf" srcId="{71692029-E572-4D13-95F0-D9CF615E5B4A}" destId="{4F95609A-B1B4-47F7-8FDF-95F9F2B9C76F}" srcOrd="1" destOrd="0" presId="urn:microsoft.com/office/officeart/2005/8/layout/chevron2"/>
    <dgm:cxn modelId="{D4F11DCC-3BD3-45CD-9028-BE241535FEEE}" type="presParOf" srcId="{3AAA5F76-2EB6-47E3-B090-412242CAB2A6}" destId="{2C466486-0B98-47BD-A54C-91BDCC9B603F}" srcOrd="3" destOrd="0" presId="urn:microsoft.com/office/officeart/2005/8/layout/chevron2"/>
    <dgm:cxn modelId="{EBAE3472-7075-4BFD-AB99-4150D91EA0BA}" type="presParOf" srcId="{3AAA5F76-2EB6-47E3-B090-412242CAB2A6}" destId="{1967D8A6-9490-48CF-90B2-B2CDB24E797E}" srcOrd="4" destOrd="0" presId="urn:microsoft.com/office/officeart/2005/8/layout/chevron2"/>
    <dgm:cxn modelId="{A4E87B1A-C02C-4A13-BEDE-0AF206EEA333}" type="presParOf" srcId="{1967D8A6-9490-48CF-90B2-B2CDB24E797E}" destId="{44555E7B-CF14-4417-A0A2-8A59CA2178A8}" srcOrd="0" destOrd="0" presId="urn:microsoft.com/office/officeart/2005/8/layout/chevron2"/>
    <dgm:cxn modelId="{3B28D327-BE31-4629-8F34-85281215A0A7}" type="presParOf" srcId="{1967D8A6-9490-48CF-90B2-B2CDB24E797E}" destId="{11124A7C-C201-4171-B926-9CA5D0AF3F56}" srcOrd="1" destOrd="0" presId="urn:microsoft.com/office/officeart/2005/8/layout/chevron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03504C4-7368-4F76-9DD4-5FDB7A571D42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4F28AAC-B46C-4A2F-AEA8-D9844D6DECFD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bg1"/>
              </a:solidFill>
            </a:rPr>
            <a:t>жители Ближнего Востока</a:t>
          </a:r>
          <a:endParaRPr lang="ru-RU" sz="1800" b="1" dirty="0">
            <a:solidFill>
              <a:schemeClr val="bg1"/>
            </a:solidFill>
          </a:endParaRPr>
        </a:p>
      </dgm:t>
    </dgm:pt>
    <dgm:pt modelId="{D0B95F0B-2F0E-4EA4-B9DA-86AAF6A83F06}" type="parTrans" cxnId="{BAB7C5F2-33A8-4F84-9B8E-AE0D321898D0}">
      <dgm:prSet/>
      <dgm:spPr/>
      <dgm:t>
        <a:bodyPr/>
        <a:lstStyle/>
        <a:p>
          <a:endParaRPr lang="ru-RU"/>
        </a:p>
      </dgm:t>
    </dgm:pt>
    <dgm:pt modelId="{6AA81290-3354-43E5-A558-85134CAF960C}" type="sibTrans" cxnId="{BAB7C5F2-33A8-4F84-9B8E-AE0D321898D0}">
      <dgm:prSet/>
      <dgm:spPr/>
      <dgm:t>
        <a:bodyPr/>
        <a:lstStyle/>
        <a:p>
          <a:endParaRPr lang="ru-RU"/>
        </a:p>
      </dgm:t>
    </dgm:pt>
    <dgm:pt modelId="{457EF74F-C5AC-4935-9112-BB25A9E6D0C5}">
      <dgm:prSet phldrT="[Текст]" custT="1"/>
      <dgm:spPr/>
      <dgm:t>
        <a:bodyPr/>
        <a:lstStyle/>
        <a:p>
          <a:r>
            <a:rPr lang="ru-RU" sz="2000" dirty="0" smtClean="0">
              <a:solidFill>
                <a:srgbClr val="002060"/>
              </a:solidFill>
            </a:rPr>
            <a:t>протирали зубы кожурой граната</a:t>
          </a:r>
          <a:endParaRPr lang="ru-RU" sz="2000" dirty="0">
            <a:solidFill>
              <a:srgbClr val="002060"/>
            </a:solidFill>
          </a:endParaRPr>
        </a:p>
      </dgm:t>
    </dgm:pt>
    <dgm:pt modelId="{A84FC586-C084-4CC7-B12C-DDA5B6542840}" type="parTrans" cxnId="{0E0E5B03-DB6D-4360-BF24-EEDB48E091AF}">
      <dgm:prSet/>
      <dgm:spPr/>
      <dgm:t>
        <a:bodyPr/>
        <a:lstStyle/>
        <a:p>
          <a:endParaRPr lang="ru-RU"/>
        </a:p>
      </dgm:t>
    </dgm:pt>
    <dgm:pt modelId="{527A9C90-2955-43D4-9F60-A4817D821D72}" type="sibTrans" cxnId="{0E0E5B03-DB6D-4360-BF24-EEDB48E091AF}">
      <dgm:prSet/>
      <dgm:spPr/>
      <dgm:t>
        <a:bodyPr/>
        <a:lstStyle/>
        <a:p>
          <a:endParaRPr lang="ru-RU"/>
        </a:p>
      </dgm:t>
    </dgm:pt>
    <dgm:pt modelId="{EB105FE6-4722-4CC9-805A-98551F4843CB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bg1"/>
              </a:solidFill>
            </a:rPr>
            <a:t>в Сибири </a:t>
          </a:r>
          <a:endParaRPr lang="ru-RU" sz="1800" b="1" dirty="0">
            <a:solidFill>
              <a:schemeClr val="bg1"/>
            </a:solidFill>
          </a:endParaRPr>
        </a:p>
      </dgm:t>
    </dgm:pt>
    <dgm:pt modelId="{C1F9C2F0-EF71-418D-A434-02D71F602204}" type="parTrans" cxnId="{E08F66BC-23A2-4128-BFA8-146FEA819DBE}">
      <dgm:prSet/>
      <dgm:spPr/>
      <dgm:t>
        <a:bodyPr/>
        <a:lstStyle/>
        <a:p>
          <a:endParaRPr lang="ru-RU"/>
        </a:p>
      </dgm:t>
    </dgm:pt>
    <dgm:pt modelId="{55C22B10-68C5-45EE-A899-45E4D5C95B9D}" type="sibTrans" cxnId="{E08F66BC-23A2-4128-BFA8-146FEA819DBE}">
      <dgm:prSet/>
      <dgm:spPr/>
      <dgm:t>
        <a:bodyPr/>
        <a:lstStyle/>
        <a:p>
          <a:endParaRPr lang="ru-RU"/>
        </a:p>
      </dgm:t>
    </dgm:pt>
    <dgm:pt modelId="{50BA501D-F73E-46A7-9824-2F221D69BC68}">
      <dgm:prSet phldrT="[Текст]" custT="1"/>
      <dgm:spPr/>
      <dgm:t>
        <a:bodyPr/>
        <a:lstStyle/>
        <a:p>
          <a:r>
            <a:rPr lang="ru-RU" sz="2000" dirty="0" smtClean="0">
              <a:solidFill>
                <a:srgbClr val="002060"/>
              </a:solidFill>
            </a:rPr>
            <a:t>жевали специально обработанную смолу…</a:t>
          </a:r>
          <a:endParaRPr lang="ru-RU" sz="2000" dirty="0">
            <a:solidFill>
              <a:srgbClr val="002060"/>
            </a:solidFill>
          </a:endParaRPr>
        </a:p>
      </dgm:t>
    </dgm:pt>
    <dgm:pt modelId="{18B47C6B-38AB-4758-9586-264C113EBA95}" type="parTrans" cxnId="{7FA33388-1BFD-4D20-AC83-51575E0A51D9}">
      <dgm:prSet/>
      <dgm:spPr/>
      <dgm:t>
        <a:bodyPr/>
        <a:lstStyle/>
        <a:p>
          <a:endParaRPr lang="ru-RU"/>
        </a:p>
      </dgm:t>
    </dgm:pt>
    <dgm:pt modelId="{3C13B490-0031-47AE-9403-921A3238671D}" type="sibTrans" cxnId="{7FA33388-1BFD-4D20-AC83-51575E0A51D9}">
      <dgm:prSet/>
      <dgm:spPr/>
      <dgm:t>
        <a:bodyPr/>
        <a:lstStyle/>
        <a:p>
          <a:endParaRPr lang="ru-RU"/>
        </a:p>
      </dgm:t>
    </dgm:pt>
    <dgm:pt modelId="{794BC786-9CB7-49D8-B562-32E42B41425B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bg1"/>
              </a:solidFill>
            </a:rPr>
            <a:t>В Средние века </a:t>
          </a:r>
          <a:endParaRPr lang="ru-RU" sz="1800" b="1" dirty="0">
            <a:solidFill>
              <a:schemeClr val="bg1"/>
            </a:solidFill>
          </a:endParaRPr>
        </a:p>
      </dgm:t>
    </dgm:pt>
    <dgm:pt modelId="{D9402052-1F56-4734-9CC4-22AA82EE5CD1}" type="parTrans" cxnId="{9B246828-D0DB-4955-8F44-98F943011AF0}">
      <dgm:prSet/>
      <dgm:spPr/>
      <dgm:t>
        <a:bodyPr/>
        <a:lstStyle/>
        <a:p>
          <a:endParaRPr lang="ru-RU"/>
        </a:p>
      </dgm:t>
    </dgm:pt>
    <dgm:pt modelId="{9CF440B4-DAED-4B79-8F42-D0288190B793}" type="sibTrans" cxnId="{9B246828-D0DB-4955-8F44-98F943011AF0}">
      <dgm:prSet/>
      <dgm:spPr/>
      <dgm:t>
        <a:bodyPr/>
        <a:lstStyle/>
        <a:p>
          <a:endParaRPr lang="ru-RU"/>
        </a:p>
      </dgm:t>
    </dgm:pt>
    <dgm:pt modelId="{9E2E8852-82A9-467C-B977-DFF10317BBFA}">
      <dgm:prSet phldrT="[Текст]" custT="1"/>
      <dgm:spPr/>
      <dgm:t>
        <a:bodyPr/>
        <a:lstStyle/>
        <a:p>
          <a:r>
            <a:rPr lang="ru-RU" sz="2000" dirty="0" smtClean="0">
              <a:solidFill>
                <a:srgbClr val="002060"/>
              </a:solidFill>
            </a:rPr>
            <a:t>были изобретены зубные эликсиры, которыми не чистили, а полоскали рот</a:t>
          </a:r>
          <a:r>
            <a:rPr lang="ru-RU" sz="2400" dirty="0" smtClean="0">
              <a:solidFill>
                <a:srgbClr val="002060"/>
              </a:solidFill>
            </a:rPr>
            <a:t>.</a:t>
          </a:r>
          <a:endParaRPr lang="ru-RU" sz="2400" dirty="0">
            <a:solidFill>
              <a:srgbClr val="002060"/>
            </a:solidFill>
          </a:endParaRPr>
        </a:p>
      </dgm:t>
    </dgm:pt>
    <dgm:pt modelId="{71A86F8C-E8DC-4A54-9F0A-0DC2B7347169}" type="parTrans" cxnId="{F1214D09-C67D-4D43-ABE9-BCB593B55E6A}">
      <dgm:prSet/>
      <dgm:spPr/>
      <dgm:t>
        <a:bodyPr/>
        <a:lstStyle/>
        <a:p>
          <a:endParaRPr lang="ru-RU"/>
        </a:p>
      </dgm:t>
    </dgm:pt>
    <dgm:pt modelId="{39DEB7FD-B920-4534-85C8-C304C954D1AB}" type="sibTrans" cxnId="{F1214D09-C67D-4D43-ABE9-BCB593B55E6A}">
      <dgm:prSet/>
      <dgm:spPr/>
      <dgm:t>
        <a:bodyPr/>
        <a:lstStyle/>
        <a:p>
          <a:endParaRPr lang="ru-RU"/>
        </a:p>
      </dgm:t>
    </dgm:pt>
    <dgm:pt modelId="{1B3079C4-85DC-4FF3-80C9-F15CD111A242}" type="pres">
      <dgm:prSet presAssocID="{D03504C4-7368-4F76-9DD4-5FDB7A571D42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FADE495-B561-4733-88F6-1F0549862896}" type="pres">
      <dgm:prSet presAssocID="{24F28AAC-B46C-4A2F-AEA8-D9844D6DECFD}" presName="composite" presStyleCnt="0"/>
      <dgm:spPr/>
    </dgm:pt>
    <dgm:pt modelId="{6B46F5C6-A4D0-4B05-9B21-A6C14A748990}" type="pres">
      <dgm:prSet presAssocID="{24F28AAC-B46C-4A2F-AEA8-D9844D6DECFD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BAC943-5688-478C-821A-7C88FEF647D0}" type="pres">
      <dgm:prSet presAssocID="{24F28AAC-B46C-4A2F-AEA8-D9844D6DECFD}" presName="descendantText" presStyleLbl="alignAcc1" presStyleIdx="0" presStyleCnt="3" custLinFactNeighborX="210" custLinFactNeighborY="238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D49403-0BC2-420A-BDDC-6CB4756A5FE4}" type="pres">
      <dgm:prSet presAssocID="{6AA81290-3354-43E5-A558-85134CAF960C}" presName="sp" presStyleCnt="0"/>
      <dgm:spPr/>
    </dgm:pt>
    <dgm:pt modelId="{001A823D-3B9A-4938-A7E5-C2567D17AEB5}" type="pres">
      <dgm:prSet presAssocID="{EB105FE6-4722-4CC9-805A-98551F4843CB}" presName="composite" presStyleCnt="0"/>
      <dgm:spPr/>
    </dgm:pt>
    <dgm:pt modelId="{D5163412-4180-43A4-8BC5-99CC0907F191}" type="pres">
      <dgm:prSet presAssocID="{EB105FE6-4722-4CC9-805A-98551F4843CB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9DCA5C-0C96-4879-A2C7-103194A00A66}" type="pres">
      <dgm:prSet presAssocID="{EB105FE6-4722-4CC9-805A-98551F4843CB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222B22-9D9C-45B3-83C9-F2EAC2D347FD}" type="pres">
      <dgm:prSet presAssocID="{55C22B10-68C5-45EE-A899-45E4D5C95B9D}" presName="sp" presStyleCnt="0"/>
      <dgm:spPr/>
    </dgm:pt>
    <dgm:pt modelId="{E60BC5E6-4724-464A-AD4B-2EBF5B27DF51}" type="pres">
      <dgm:prSet presAssocID="{794BC786-9CB7-49D8-B562-32E42B41425B}" presName="composite" presStyleCnt="0"/>
      <dgm:spPr/>
    </dgm:pt>
    <dgm:pt modelId="{ECA0E5A9-5DFE-4034-B5FD-9A11AFC28BB2}" type="pres">
      <dgm:prSet presAssocID="{794BC786-9CB7-49D8-B562-32E42B41425B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06BC5D-6C85-4960-A609-01A9C8D02196}" type="pres">
      <dgm:prSet presAssocID="{794BC786-9CB7-49D8-B562-32E42B41425B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4D971C0-B291-4B68-B1AD-5B8B822362A4}" type="presOf" srcId="{EB105FE6-4722-4CC9-805A-98551F4843CB}" destId="{D5163412-4180-43A4-8BC5-99CC0907F191}" srcOrd="0" destOrd="0" presId="urn:microsoft.com/office/officeart/2005/8/layout/chevron2"/>
    <dgm:cxn modelId="{A42DF670-A831-440F-AFA0-5F50C927DD66}" type="presOf" srcId="{457EF74F-C5AC-4935-9112-BB25A9E6D0C5}" destId="{61BAC943-5688-478C-821A-7C88FEF647D0}" srcOrd="0" destOrd="0" presId="urn:microsoft.com/office/officeart/2005/8/layout/chevron2"/>
    <dgm:cxn modelId="{BAB7C5F2-33A8-4F84-9B8E-AE0D321898D0}" srcId="{D03504C4-7368-4F76-9DD4-5FDB7A571D42}" destId="{24F28AAC-B46C-4A2F-AEA8-D9844D6DECFD}" srcOrd="0" destOrd="0" parTransId="{D0B95F0B-2F0E-4EA4-B9DA-86AAF6A83F06}" sibTransId="{6AA81290-3354-43E5-A558-85134CAF960C}"/>
    <dgm:cxn modelId="{F1214D09-C67D-4D43-ABE9-BCB593B55E6A}" srcId="{794BC786-9CB7-49D8-B562-32E42B41425B}" destId="{9E2E8852-82A9-467C-B977-DFF10317BBFA}" srcOrd="0" destOrd="0" parTransId="{71A86F8C-E8DC-4A54-9F0A-0DC2B7347169}" sibTransId="{39DEB7FD-B920-4534-85C8-C304C954D1AB}"/>
    <dgm:cxn modelId="{9B246828-D0DB-4955-8F44-98F943011AF0}" srcId="{D03504C4-7368-4F76-9DD4-5FDB7A571D42}" destId="{794BC786-9CB7-49D8-B562-32E42B41425B}" srcOrd="2" destOrd="0" parTransId="{D9402052-1F56-4734-9CC4-22AA82EE5CD1}" sibTransId="{9CF440B4-DAED-4B79-8F42-D0288190B793}"/>
    <dgm:cxn modelId="{E08F66BC-23A2-4128-BFA8-146FEA819DBE}" srcId="{D03504C4-7368-4F76-9DD4-5FDB7A571D42}" destId="{EB105FE6-4722-4CC9-805A-98551F4843CB}" srcOrd="1" destOrd="0" parTransId="{C1F9C2F0-EF71-418D-A434-02D71F602204}" sibTransId="{55C22B10-68C5-45EE-A899-45E4D5C95B9D}"/>
    <dgm:cxn modelId="{7FA33388-1BFD-4D20-AC83-51575E0A51D9}" srcId="{EB105FE6-4722-4CC9-805A-98551F4843CB}" destId="{50BA501D-F73E-46A7-9824-2F221D69BC68}" srcOrd="0" destOrd="0" parTransId="{18B47C6B-38AB-4758-9586-264C113EBA95}" sibTransId="{3C13B490-0031-47AE-9403-921A3238671D}"/>
    <dgm:cxn modelId="{1A503389-F4DC-4D34-90B9-DC93503E862E}" type="presOf" srcId="{9E2E8852-82A9-467C-B977-DFF10317BBFA}" destId="{C706BC5D-6C85-4960-A609-01A9C8D02196}" srcOrd="0" destOrd="0" presId="urn:microsoft.com/office/officeart/2005/8/layout/chevron2"/>
    <dgm:cxn modelId="{DAB230A0-B3F4-4074-93D1-3DBB60E29888}" type="presOf" srcId="{D03504C4-7368-4F76-9DD4-5FDB7A571D42}" destId="{1B3079C4-85DC-4FF3-80C9-F15CD111A242}" srcOrd="0" destOrd="0" presId="urn:microsoft.com/office/officeart/2005/8/layout/chevron2"/>
    <dgm:cxn modelId="{3721EB9A-F277-40DA-B769-AB37DCD0068F}" type="presOf" srcId="{24F28AAC-B46C-4A2F-AEA8-D9844D6DECFD}" destId="{6B46F5C6-A4D0-4B05-9B21-A6C14A748990}" srcOrd="0" destOrd="0" presId="urn:microsoft.com/office/officeart/2005/8/layout/chevron2"/>
    <dgm:cxn modelId="{B86F2BE1-B98D-4DEC-962B-84F21F3F8322}" type="presOf" srcId="{50BA501D-F73E-46A7-9824-2F221D69BC68}" destId="{979DCA5C-0C96-4879-A2C7-103194A00A66}" srcOrd="0" destOrd="0" presId="urn:microsoft.com/office/officeart/2005/8/layout/chevron2"/>
    <dgm:cxn modelId="{F8394075-C69B-4E06-A9AF-F8498196D2CE}" type="presOf" srcId="{794BC786-9CB7-49D8-B562-32E42B41425B}" destId="{ECA0E5A9-5DFE-4034-B5FD-9A11AFC28BB2}" srcOrd="0" destOrd="0" presId="urn:microsoft.com/office/officeart/2005/8/layout/chevron2"/>
    <dgm:cxn modelId="{0E0E5B03-DB6D-4360-BF24-EEDB48E091AF}" srcId="{24F28AAC-B46C-4A2F-AEA8-D9844D6DECFD}" destId="{457EF74F-C5AC-4935-9112-BB25A9E6D0C5}" srcOrd="0" destOrd="0" parTransId="{A84FC586-C084-4CC7-B12C-DDA5B6542840}" sibTransId="{527A9C90-2955-43D4-9F60-A4817D821D72}"/>
    <dgm:cxn modelId="{A41A867A-CB87-4B07-BCB2-55F5472D09E3}" type="presParOf" srcId="{1B3079C4-85DC-4FF3-80C9-F15CD111A242}" destId="{DFADE495-B561-4733-88F6-1F0549862896}" srcOrd="0" destOrd="0" presId="urn:microsoft.com/office/officeart/2005/8/layout/chevron2"/>
    <dgm:cxn modelId="{9DEA8173-80E6-4927-B57A-C7CF567D0F67}" type="presParOf" srcId="{DFADE495-B561-4733-88F6-1F0549862896}" destId="{6B46F5C6-A4D0-4B05-9B21-A6C14A748990}" srcOrd="0" destOrd="0" presId="urn:microsoft.com/office/officeart/2005/8/layout/chevron2"/>
    <dgm:cxn modelId="{3695C43D-A233-4E58-8533-30DB5C5641D7}" type="presParOf" srcId="{DFADE495-B561-4733-88F6-1F0549862896}" destId="{61BAC943-5688-478C-821A-7C88FEF647D0}" srcOrd="1" destOrd="0" presId="urn:microsoft.com/office/officeart/2005/8/layout/chevron2"/>
    <dgm:cxn modelId="{DE91D157-B750-4658-8B18-7076BDBF1E6F}" type="presParOf" srcId="{1B3079C4-85DC-4FF3-80C9-F15CD111A242}" destId="{8FD49403-0BC2-420A-BDDC-6CB4756A5FE4}" srcOrd="1" destOrd="0" presId="urn:microsoft.com/office/officeart/2005/8/layout/chevron2"/>
    <dgm:cxn modelId="{6147EB28-CAC8-4E14-890A-B3D6939E1E12}" type="presParOf" srcId="{1B3079C4-85DC-4FF3-80C9-F15CD111A242}" destId="{001A823D-3B9A-4938-A7E5-C2567D17AEB5}" srcOrd="2" destOrd="0" presId="urn:microsoft.com/office/officeart/2005/8/layout/chevron2"/>
    <dgm:cxn modelId="{EAFACED4-2836-4887-BD9D-851DA6E02AB0}" type="presParOf" srcId="{001A823D-3B9A-4938-A7E5-C2567D17AEB5}" destId="{D5163412-4180-43A4-8BC5-99CC0907F191}" srcOrd="0" destOrd="0" presId="urn:microsoft.com/office/officeart/2005/8/layout/chevron2"/>
    <dgm:cxn modelId="{68130386-E716-485C-94FA-A9B3ADE82F39}" type="presParOf" srcId="{001A823D-3B9A-4938-A7E5-C2567D17AEB5}" destId="{979DCA5C-0C96-4879-A2C7-103194A00A66}" srcOrd="1" destOrd="0" presId="urn:microsoft.com/office/officeart/2005/8/layout/chevron2"/>
    <dgm:cxn modelId="{CB333702-B5BD-4783-B4E8-C7B96183E9F7}" type="presParOf" srcId="{1B3079C4-85DC-4FF3-80C9-F15CD111A242}" destId="{A5222B22-9D9C-45B3-83C9-F2EAC2D347FD}" srcOrd="3" destOrd="0" presId="urn:microsoft.com/office/officeart/2005/8/layout/chevron2"/>
    <dgm:cxn modelId="{E8F2247D-6DE8-471D-A2D6-DA3D429EFC30}" type="presParOf" srcId="{1B3079C4-85DC-4FF3-80C9-F15CD111A242}" destId="{E60BC5E6-4724-464A-AD4B-2EBF5B27DF51}" srcOrd="4" destOrd="0" presId="urn:microsoft.com/office/officeart/2005/8/layout/chevron2"/>
    <dgm:cxn modelId="{01028DE1-DFD3-4270-AA84-AA79706D6982}" type="presParOf" srcId="{E60BC5E6-4724-464A-AD4B-2EBF5B27DF51}" destId="{ECA0E5A9-5DFE-4034-B5FD-9A11AFC28BB2}" srcOrd="0" destOrd="0" presId="urn:microsoft.com/office/officeart/2005/8/layout/chevron2"/>
    <dgm:cxn modelId="{0F9D122D-C7C1-4C79-93E1-858AE1C8358A}" type="presParOf" srcId="{E60BC5E6-4724-464A-AD4B-2EBF5B27DF51}" destId="{C706BC5D-6C85-4960-A609-01A9C8D02196}" srcOrd="1" destOrd="0" presId="urn:microsoft.com/office/officeart/2005/8/layout/chevron2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B1001E9-6703-4CDB-B300-AE3843B0F29B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81788D1-EEDC-414E-85B3-AEBFA3E42393}">
      <dgm:prSet phldrT="[Текст]"/>
      <dgm:spPr/>
      <dgm:t>
        <a:bodyPr/>
        <a:lstStyle/>
        <a:p>
          <a:r>
            <a:rPr lang="ru-RU" b="1" dirty="0" smtClean="0">
              <a:solidFill>
                <a:srgbClr val="C00000"/>
              </a:solidFill>
            </a:rPr>
            <a:t>Зубы</a:t>
          </a:r>
          <a:endParaRPr lang="ru-RU" b="1" dirty="0">
            <a:solidFill>
              <a:srgbClr val="C00000"/>
            </a:solidFill>
          </a:endParaRPr>
        </a:p>
      </dgm:t>
    </dgm:pt>
    <dgm:pt modelId="{0D245F97-7014-4A38-83E2-E56B1BDFD0B4}" type="parTrans" cxnId="{A1C9FDC1-CDF9-4043-A440-C82E26B3B403}">
      <dgm:prSet/>
      <dgm:spPr/>
      <dgm:t>
        <a:bodyPr/>
        <a:lstStyle/>
        <a:p>
          <a:endParaRPr lang="ru-RU"/>
        </a:p>
      </dgm:t>
    </dgm:pt>
    <dgm:pt modelId="{A64A2115-2519-4A5F-9DDB-697346AEFE01}" type="sibTrans" cxnId="{A1C9FDC1-CDF9-4043-A440-C82E26B3B403}">
      <dgm:prSet/>
      <dgm:spPr/>
      <dgm:t>
        <a:bodyPr/>
        <a:lstStyle/>
        <a:p>
          <a:endParaRPr lang="ru-RU"/>
        </a:p>
      </dgm:t>
    </dgm:pt>
    <dgm:pt modelId="{0120E63C-83FC-4DD0-9F9C-02B22E668127}">
      <dgm:prSet phldrT="[Текст]" custT="1"/>
      <dgm:spPr/>
      <dgm:t>
        <a:bodyPr/>
        <a:lstStyle/>
        <a:p>
          <a:r>
            <a:rPr lang="ru-RU" sz="2800" b="1" dirty="0" smtClean="0">
              <a:solidFill>
                <a:srgbClr val="002060"/>
              </a:solidFill>
            </a:rPr>
            <a:t>резцы</a:t>
          </a:r>
          <a:endParaRPr lang="ru-RU" sz="2800" b="1" dirty="0">
            <a:solidFill>
              <a:srgbClr val="002060"/>
            </a:solidFill>
          </a:endParaRPr>
        </a:p>
      </dgm:t>
    </dgm:pt>
    <dgm:pt modelId="{956E81B5-1E39-450E-8FAD-CA415D1ED757}" type="parTrans" cxnId="{536C0229-333F-4246-8F5D-8B5E55D87581}">
      <dgm:prSet/>
      <dgm:spPr/>
      <dgm:t>
        <a:bodyPr/>
        <a:lstStyle/>
        <a:p>
          <a:endParaRPr lang="ru-RU"/>
        </a:p>
      </dgm:t>
    </dgm:pt>
    <dgm:pt modelId="{B87F45E1-4CD1-40DB-9C06-6997E8EAB8C2}" type="sibTrans" cxnId="{536C0229-333F-4246-8F5D-8B5E55D87581}">
      <dgm:prSet/>
      <dgm:spPr/>
      <dgm:t>
        <a:bodyPr/>
        <a:lstStyle/>
        <a:p>
          <a:endParaRPr lang="ru-RU"/>
        </a:p>
      </dgm:t>
    </dgm:pt>
    <dgm:pt modelId="{5F87EE19-C6FE-4C3C-B3BD-49F5154FEE9F}">
      <dgm:prSet phldrT="[Текст]" custT="1"/>
      <dgm:spPr/>
      <dgm:t>
        <a:bodyPr/>
        <a:lstStyle/>
        <a:p>
          <a:r>
            <a:rPr lang="ru-RU" sz="2800" b="1" dirty="0" smtClean="0">
              <a:solidFill>
                <a:srgbClr val="002060"/>
              </a:solidFill>
            </a:rPr>
            <a:t>клыки</a:t>
          </a:r>
          <a:endParaRPr lang="ru-RU" sz="2800" b="1" dirty="0">
            <a:solidFill>
              <a:srgbClr val="002060"/>
            </a:solidFill>
          </a:endParaRPr>
        </a:p>
      </dgm:t>
    </dgm:pt>
    <dgm:pt modelId="{7EC58208-EE43-4272-A069-4C62D1A29F39}" type="parTrans" cxnId="{121E1B1E-C9A7-45AF-A6DF-94D4FDC74593}">
      <dgm:prSet/>
      <dgm:spPr/>
      <dgm:t>
        <a:bodyPr/>
        <a:lstStyle/>
        <a:p>
          <a:endParaRPr lang="ru-RU"/>
        </a:p>
      </dgm:t>
    </dgm:pt>
    <dgm:pt modelId="{6D29E6AF-D68D-453A-9C27-D6623D25CDAC}" type="sibTrans" cxnId="{121E1B1E-C9A7-45AF-A6DF-94D4FDC74593}">
      <dgm:prSet/>
      <dgm:spPr/>
      <dgm:t>
        <a:bodyPr/>
        <a:lstStyle/>
        <a:p>
          <a:endParaRPr lang="ru-RU"/>
        </a:p>
      </dgm:t>
    </dgm:pt>
    <dgm:pt modelId="{39B8E65E-B2F6-4434-BB85-7E2C250ED616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400" dirty="0" smtClean="0"/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400" dirty="0" smtClean="0"/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800" b="1" dirty="0" smtClean="0">
              <a:solidFill>
                <a:srgbClr val="002060"/>
              </a:solidFill>
            </a:rPr>
            <a:t>Зубы мудрости</a:t>
          </a:r>
        </a:p>
        <a:p>
          <a:pPr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dirty="0" smtClean="0"/>
        </a:p>
        <a:p>
          <a:endParaRPr lang="ru-RU" sz="1400" dirty="0"/>
        </a:p>
      </dgm:t>
    </dgm:pt>
    <dgm:pt modelId="{98BD29F1-FA06-4FBB-B638-BF9B0ACBE74B}" type="parTrans" cxnId="{9B0CEF37-28F6-4D7F-B1E3-246F2E676D6B}">
      <dgm:prSet/>
      <dgm:spPr/>
      <dgm:t>
        <a:bodyPr/>
        <a:lstStyle/>
        <a:p>
          <a:endParaRPr lang="ru-RU"/>
        </a:p>
      </dgm:t>
    </dgm:pt>
    <dgm:pt modelId="{2343F300-E844-46CC-B079-DC3BE0C5BDDF}" type="sibTrans" cxnId="{9B0CEF37-28F6-4D7F-B1E3-246F2E676D6B}">
      <dgm:prSet/>
      <dgm:spPr/>
      <dgm:t>
        <a:bodyPr/>
        <a:lstStyle/>
        <a:p>
          <a:endParaRPr lang="ru-RU"/>
        </a:p>
      </dgm:t>
    </dgm:pt>
    <dgm:pt modelId="{3483D6CA-BC3A-4226-804F-2645061BE1C5}">
      <dgm:prSet phldrT="[Текст]" custT="1"/>
      <dgm:spPr/>
      <dgm:t>
        <a:bodyPr/>
        <a:lstStyle/>
        <a:p>
          <a:r>
            <a:rPr lang="ru-RU" sz="2800" b="1" dirty="0" smtClean="0">
              <a:solidFill>
                <a:srgbClr val="002060"/>
              </a:solidFill>
            </a:rPr>
            <a:t>Коренные</a:t>
          </a:r>
          <a:endParaRPr lang="ru-RU" sz="2800" b="1" dirty="0">
            <a:solidFill>
              <a:srgbClr val="002060"/>
            </a:solidFill>
          </a:endParaRPr>
        </a:p>
      </dgm:t>
    </dgm:pt>
    <dgm:pt modelId="{DFF89E35-9A33-4C45-BF01-72C12369B730}" type="sibTrans" cxnId="{9FABD6E7-512D-4987-812B-4454EB817454}">
      <dgm:prSet/>
      <dgm:spPr/>
      <dgm:t>
        <a:bodyPr/>
        <a:lstStyle/>
        <a:p>
          <a:endParaRPr lang="ru-RU"/>
        </a:p>
      </dgm:t>
    </dgm:pt>
    <dgm:pt modelId="{1C858550-AB03-4F3B-8F77-82FD7738BB3F}" type="parTrans" cxnId="{9FABD6E7-512D-4987-812B-4454EB817454}">
      <dgm:prSet/>
      <dgm:spPr/>
      <dgm:t>
        <a:bodyPr/>
        <a:lstStyle/>
        <a:p>
          <a:endParaRPr lang="ru-RU"/>
        </a:p>
      </dgm:t>
    </dgm:pt>
    <dgm:pt modelId="{79C0D31C-782A-4D4F-B5BD-25A900741451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800" b="1" dirty="0" err="1" smtClean="0">
              <a:solidFill>
                <a:srgbClr val="002060"/>
              </a:solidFill>
            </a:rPr>
            <a:t>Предкоренные</a:t>
          </a:r>
          <a:endParaRPr lang="ru-RU" sz="2800" b="1" dirty="0">
            <a:solidFill>
              <a:srgbClr val="002060"/>
            </a:solidFill>
          </a:endParaRPr>
        </a:p>
      </dgm:t>
    </dgm:pt>
    <dgm:pt modelId="{BCCFA123-9EAB-4C95-9739-4D9427896649}" type="parTrans" cxnId="{73F8F91D-629C-4B78-AB9C-1390D624924A}">
      <dgm:prSet/>
      <dgm:spPr/>
      <dgm:t>
        <a:bodyPr/>
        <a:lstStyle/>
        <a:p>
          <a:endParaRPr lang="ru-RU"/>
        </a:p>
      </dgm:t>
    </dgm:pt>
    <dgm:pt modelId="{8E9F0C8D-D7BF-41EC-B7BA-3F5AD1E549C8}" type="sibTrans" cxnId="{73F8F91D-629C-4B78-AB9C-1390D624924A}">
      <dgm:prSet/>
      <dgm:spPr/>
      <dgm:t>
        <a:bodyPr/>
        <a:lstStyle/>
        <a:p>
          <a:endParaRPr lang="ru-RU"/>
        </a:p>
      </dgm:t>
    </dgm:pt>
    <dgm:pt modelId="{6442E4C7-4D4D-44CE-83E6-3205EAEC7BE5}" type="pres">
      <dgm:prSet presAssocID="{7B1001E9-6703-4CDB-B300-AE3843B0F29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0D6C0EC-85C8-4ED9-952F-6DBE3E6F6A22}" type="pres">
      <dgm:prSet presAssocID="{B81788D1-EEDC-414E-85B3-AEBFA3E42393}" presName="centerShape" presStyleLbl="node0" presStyleIdx="0" presStyleCnt="1"/>
      <dgm:spPr/>
      <dgm:t>
        <a:bodyPr/>
        <a:lstStyle/>
        <a:p>
          <a:endParaRPr lang="ru-RU"/>
        </a:p>
      </dgm:t>
    </dgm:pt>
    <dgm:pt modelId="{EF8F1962-6F1F-4DBB-872E-F31DC761F12B}" type="pres">
      <dgm:prSet presAssocID="{0120E63C-83FC-4DD0-9F9C-02B22E668127}" presName="node" presStyleLbl="node1" presStyleIdx="0" presStyleCnt="5" custScaleX="2607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99E4FB-862D-4636-B310-83C3D1CF4C72}" type="pres">
      <dgm:prSet presAssocID="{0120E63C-83FC-4DD0-9F9C-02B22E668127}" presName="dummy" presStyleCnt="0"/>
      <dgm:spPr/>
    </dgm:pt>
    <dgm:pt modelId="{CDE1CE9C-B090-4524-BF5C-6409D4485309}" type="pres">
      <dgm:prSet presAssocID="{B87F45E1-4CD1-40DB-9C06-6997E8EAB8C2}" presName="sibTrans" presStyleLbl="sibTrans2D1" presStyleIdx="0" presStyleCnt="5"/>
      <dgm:spPr/>
      <dgm:t>
        <a:bodyPr/>
        <a:lstStyle/>
        <a:p>
          <a:endParaRPr lang="ru-RU"/>
        </a:p>
      </dgm:t>
    </dgm:pt>
    <dgm:pt modelId="{9C49FA47-62C0-4E6B-8BA4-37EE3082ADED}" type="pres">
      <dgm:prSet presAssocID="{5F87EE19-C6FE-4C3C-B3BD-49F5154FEE9F}" presName="node" presStyleLbl="node1" presStyleIdx="1" presStyleCnt="5" custScaleX="203133" custRadScaleRad="106519" custRadScaleInc="-7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372AD3-45AB-42B9-A1ED-2AEA0C119E6D}" type="pres">
      <dgm:prSet presAssocID="{5F87EE19-C6FE-4C3C-B3BD-49F5154FEE9F}" presName="dummy" presStyleCnt="0"/>
      <dgm:spPr/>
    </dgm:pt>
    <dgm:pt modelId="{62CB8E45-99A2-4ED2-96EF-F8A5159EB9FB}" type="pres">
      <dgm:prSet presAssocID="{6D29E6AF-D68D-453A-9C27-D6623D25CDAC}" presName="sibTrans" presStyleLbl="sibTrans2D1" presStyleIdx="1" presStyleCnt="5"/>
      <dgm:spPr/>
      <dgm:t>
        <a:bodyPr/>
        <a:lstStyle/>
        <a:p>
          <a:endParaRPr lang="ru-RU"/>
        </a:p>
      </dgm:t>
    </dgm:pt>
    <dgm:pt modelId="{9D2A8FC7-2939-4AFB-B966-E5AB2BF90C99}" type="pres">
      <dgm:prSet presAssocID="{39B8E65E-B2F6-4434-BB85-7E2C250ED616}" presName="node" presStyleLbl="node1" presStyleIdx="2" presStyleCnt="5" custScaleX="201950" custRadScaleRad="117088" custRadScaleInc="-690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B8C809-FBF0-42AB-8603-EBE5CF3D2E63}" type="pres">
      <dgm:prSet presAssocID="{39B8E65E-B2F6-4434-BB85-7E2C250ED616}" presName="dummy" presStyleCnt="0"/>
      <dgm:spPr/>
    </dgm:pt>
    <dgm:pt modelId="{AC3D3D3D-7F14-4851-ACD3-386D127FA423}" type="pres">
      <dgm:prSet presAssocID="{2343F300-E844-46CC-B079-DC3BE0C5BDDF}" presName="sibTrans" presStyleLbl="sibTrans2D1" presStyleIdx="2" presStyleCnt="5"/>
      <dgm:spPr/>
      <dgm:t>
        <a:bodyPr/>
        <a:lstStyle/>
        <a:p>
          <a:endParaRPr lang="ru-RU"/>
        </a:p>
      </dgm:t>
    </dgm:pt>
    <dgm:pt modelId="{E9F8F330-A76F-4757-BAC7-D46CE0DBD0ED}" type="pres">
      <dgm:prSet presAssocID="{3483D6CA-BC3A-4226-804F-2645061BE1C5}" presName="node" presStyleLbl="node1" presStyleIdx="3" presStyleCnt="5" custScaleX="212393" custRadScaleRad="113332" custRadScaleInc="629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9FAF3F-7F21-4C9B-B3AA-E1EE2EA52C5C}" type="pres">
      <dgm:prSet presAssocID="{3483D6CA-BC3A-4226-804F-2645061BE1C5}" presName="dummy" presStyleCnt="0"/>
      <dgm:spPr/>
    </dgm:pt>
    <dgm:pt modelId="{89182931-C4F1-4560-9FE1-F6C1A2262450}" type="pres">
      <dgm:prSet presAssocID="{DFF89E35-9A33-4C45-BF01-72C12369B730}" presName="sibTrans" presStyleLbl="sibTrans2D1" presStyleIdx="3" presStyleCnt="5"/>
      <dgm:spPr/>
      <dgm:t>
        <a:bodyPr/>
        <a:lstStyle/>
        <a:p>
          <a:endParaRPr lang="ru-RU"/>
        </a:p>
      </dgm:t>
    </dgm:pt>
    <dgm:pt modelId="{014CFA02-8B2B-4B83-BC11-02281C6836E0}" type="pres">
      <dgm:prSet presAssocID="{79C0D31C-782A-4D4F-B5BD-25A900741451}" presName="node" presStyleLbl="node1" presStyleIdx="4" presStyleCnt="5" custScaleX="197354" custRadScaleRad="105714" custRadScaleInc="-50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292E53-4EC7-42AD-A69A-BAE65E601BC9}" type="pres">
      <dgm:prSet presAssocID="{79C0D31C-782A-4D4F-B5BD-25A900741451}" presName="dummy" presStyleCnt="0"/>
      <dgm:spPr/>
    </dgm:pt>
    <dgm:pt modelId="{026CB065-20CF-43D4-86EF-DBFE6C2A52E6}" type="pres">
      <dgm:prSet presAssocID="{8E9F0C8D-D7BF-41EC-B7BA-3F5AD1E549C8}" presName="sibTrans" presStyleLbl="sibTrans2D1" presStyleIdx="4" presStyleCnt="5"/>
      <dgm:spPr/>
      <dgm:t>
        <a:bodyPr/>
        <a:lstStyle/>
        <a:p>
          <a:endParaRPr lang="ru-RU"/>
        </a:p>
      </dgm:t>
    </dgm:pt>
  </dgm:ptLst>
  <dgm:cxnLst>
    <dgm:cxn modelId="{2D52833E-04EC-4E7C-8832-4C7E358D1F62}" type="presOf" srcId="{6D29E6AF-D68D-453A-9C27-D6623D25CDAC}" destId="{62CB8E45-99A2-4ED2-96EF-F8A5159EB9FB}" srcOrd="0" destOrd="0" presId="urn:microsoft.com/office/officeart/2005/8/layout/radial6"/>
    <dgm:cxn modelId="{73F8F91D-629C-4B78-AB9C-1390D624924A}" srcId="{B81788D1-EEDC-414E-85B3-AEBFA3E42393}" destId="{79C0D31C-782A-4D4F-B5BD-25A900741451}" srcOrd="4" destOrd="0" parTransId="{BCCFA123-9EAB-4C95-9739-4D9427896649}" sibTransId="{8E9F0C8D-D7BF-41EC-B7BA-3F5AD1E549C8}"/>
    <dgm:cxn modelId="{4A8642B5-E19D-4EF8-BF46-02F78EA38FE2}" type="presOf" srcId="{8E9F0C8D-D7BF-41EC-B7BA-3F5AD1E549C8}" destId="{026CB065-20CF-43D4-86EF-DBFE6C2A52E6}" srcOrd="0" destOrd="0" presId="urn:microsoft.com/office/officeart/2005/8/layout/radial6"/>
    <dgm:cxn modelId="{A937649B-D249-415B-B0CB-6A081E5481CD}" type="presOf" srcId="{0120E63C-83FC-4DD0-9F9C-02B22E668127}" destId="{EF8F1962-6F1F-4DBB-872E-F31DC761F12B}" srcOrd="0" destOrd="0" presId="urn:microsoft.com/office/officeart/2005/8/layout/radial6"/>
    <dgm:cxn modelId="{9D125E5A-5803-4F10-8CE5-CF90B4AD66CD}" type="presOf" srcId="{DFF89E35-9A33-4C45-BF01-72C12369B730}" destId="{89182931-C4F1-4560-9FE1-F6C1A2262450}" srcOrd="0" destOrd="0" presId="urn:microsoft.com/office/officeart/2005/8/layout/radial6"/>
    <dgm:cxn modelId="{536C0229-333F-4246-8F5D-8B5E55D87581}" srcId="{B81788D1-EEDC-414E-85B3-AEBFA3E42393}" destId="{0120E63C-83FC-4DD0-9F9C-02B22E668127}" srcOrd="0" destOrd="0" parTransId="{956E81B5-1E39-450E-8FAD-CA415D1ED757}" sibTransId="{B87F45E1-4CD1-40DB-9C06-6997E8EAB8C2}"/>
    <dgm:cxn modelId="{9B3E2073-639A-4E72-B35F-5A8B0497F237}" type="presOf" srcId="{39B8E65E-B2F6-4434-BB85-7E2C250ED616}" destId="{9D2A8FC7-2939-4AFB-B966-E5AB2BF90C99}" srcOrd="0" destOrd="0" presId="urn:microsoft.com/office/officeart/2005/8/layout/radial6"/>
    <dgm:cxn modelId="{9B0CEF37-28F6-4D7F-B1E3-246F2E676D6B}" srcId="{B81788D1-EEDC-414E-85B3-AEBFA3E42393}" destId="{39B8E65E-B2F6-4434-BB85-7E2C250ED616}" srcOrd="2" destOrd="0" parTransId="{98BD29F1-FA06-4FBB-B638-BF9B0ACBE74B}" sibTransId="{2343F300-E844-46CC-B079-DC3BE0C5BDDF}"/>
    <dgm:cxn modelId="{A1C9FDC1-CDF9-4043-A440-C82E26B3B403}" srcId="{7B1001E9-6703-4CDB-B300-AE3843B0F29B}" destId="{B81788D1-EEDC-414E-85B3-AEBFA3E42393}" srcOrd="0" destOrd="0" parTransId="{0D245F97-7014-4A38-83E2-E56B1BDFD0B4}" sibTransId="{A64A2115-2519-4A5F-9DDB-697346AEFE01}"/>
    <dgm:cxn modelId="{07596AC6-A4B1-4D81-9A54-C6A318C9B05A}" type="presOf" srcId="{79C0D31C-782A-4D4F-B5BD-25A900741451}" destId="{014CFA02-8B2B-4B83-BC11-02281C6836E0}" srcOrd="0" destOrd="0" presId="urn:microsoft.com/office/officeart/2005/8/layout/radial6"/>
    <dgm:cxn modelId="{121E1B1E-C9A7-45AF-A6DF-94D4FDC74593}" srcId="{B81788D1-EEDC-414E-85B3-AEBFA3E42393}" destId="{5F87EE19-C6FE-4C3C-B3BD-49F5154FEE9F}" srcOrd="1" destOrd="0" parTransId="{7EC58208-EE43-4272-A069-4C62D1A29F39}" sibTransId="{6D29E6AF-D68D-453A-9C27-D6623D25CDAC}"/>
    <dgm:cxn modelId="{77F70233-3D1A-4C45-8C56-388437D3401B}" type="presOf" srcId="{B87F45E1-4CD1-40DB-9C06-6997E8EAB8C2}" destId="{CDE1CE9C-B090-4524-BF5C-6409D4485309}" srcOrd="0" destOrd="0" presId="urn:microsoft.com/office/officeart/2005/8/layout/radial6"/>
    <dgm:cxn modelId="{D90C822A-CF8F-4CC1-BF77-42AD9F0FD1DA}" type="presOf" srcId="{2343F300-E844-46CC-B079-DC3BE0C5BDDF}" destId="{AC3D3D3D-7F14-4851-ACD3-386D127FA423}" srcOrd="0" destOrd="0" presId="urn:microsoft.com/office/officeart/2005/8/layout/radial6"/>
    <dgm:cxn modelId="{D08212FD-9047-4872-AE06-C208632957C2}" type="presOf" srcId="{7B1001E9-6703-4CDB-B300-AE3843B0F29B}" destId="{6442E4C7-4D4D-44CE-83E6-3205EAEC7BE5}" srcOrd="0" destOrd="0" presId="urn:microsoft.com/office/officeart/2005/8/layout/radial6"/>
    <dgm:cxn modelId="{43F4EE90-9142-4B08-9AAA-9F0EC26A1D92}" type="presOf" srcId="{B81788D1-EEDC-414E-85B3-AEBFA3E42393}" destId="{30D6C0EC-85C8-4ED9-952F-6DBE3E6F6A22}" srcOrd="0" destOrd="0" presId="urn:microsoft.com/office/officeart/2005/8/layout/radial6"/>
    <dgm:cxn modelId="{47789AF1-41FE-499F-80F8-DFBD4112935C}" type="presOf" srcId="{5F87EE19-C6FE-4C3C-B3BD-49F5154FEE9F}" destId="{9C49FA47-62C0-4E6B-8BA4-37EE3082ADED}" srcOrd="0" destOrd="0" presId="urn:microsoft.com/office/officeart/2005/8/layout/radial6"/>
    <dgm:cxn modelId="{BEC87910-7AC4-4F84-B0DE-8E56DE2867BD}" type="presOf" srcId="{3483D6CA-BC3A-4226-804F-2645061BE1C5}" destId="{E9F8F330-A76F-4757-BAC7-D46CE0DBD0ED}" srcOrd="0" destOrd="0" presId="urn:microsoft.com/office/officeart/2005/8/layout/radial6"/>
    <dgm:cxn modelId="{9FABD6E7-512D-4987-812B-4454EB817454}" srcId="{B81788D1-EEDC-414E-85B3-AEBFA3E42393}" destId="{3483D6CA-BC3A-4226-804F-2645061BE1C5}" srcOrd="3" destOrd="0" parTransId="{1C858550-AB03-4F3B-8F77-82FD7738BB3F}" sibTransId="{DFF89E35-9A33-4C45-BF01-72C12369B730}"/>
    <dgm:cxn modelId="{11C88BA6-C7B4-4320-9FA8-3E9ADCE8D9D8}" type="presParOf" srcId="{6442E4C7-4D4D-44CE-83E6-3205EAEC7BE5}" destId="{30D6C0EC-85C8-4ED9-952F-6DBE3E6F6A22}" srcOrd="0" destOrd="0" presId="urn:microsoft.com/office/officeart/2005/8/layout/radial6"/>
    <dgm:cxn modelId="{3CC79DB3-D2C8-42BF-828A-CBC41E389D6A}" type="presParOf" srcId="{6442E4C7-4D4D-44CE-83E6-3205EAEC7BE5}" destId="{EF8F1962-6F1F-4DBB-872E-F31DC761F12B}" srcOrd="1" destOrd="0" presId="urn:microsoft.com/office/officeart/2005/8/layout/radial6"/>
    <dgm:cxn modelId="{222D6E12-625B-461D-BCDD-CB31D261386E}" type="presParOf" srcId="{6442E4C7-4D4D-44CE-83E6-3205EAEC7BE5}" destId="{8499E4FB-862D-4636-B310-83C3D1CF4C72}" srcOrd="2" destOrd="0" presId="urn:microsoft.com/office/officeart/2005/8/layout/radial6"/>
    <dgm:cxn modelId="{6F2ABECA-CA44-487E-8DAF-9E250C8C85D6}" type="presParOf" srcId="{6442E4C7-4D4D-44CE-83E6-3205EAEC7BE5}" destId="{CDE1CE9C-B090-4524-BF5C-6409D4485309}" srcOrd="3" destOrd="0" presId="urn:microsoft.com/office/officeart/2005/8/layout/radial6"/>
    <dgm:cxn modelId="{D596BB77-4445-41D0-84CB-19B4FAF63E20}" type="presParOf" srcId="{6442E4C7-4D4D-44CE-83E6-3205EAEC7BE5}" destId="{9C49FA47-62C0-4E6B-8BA4-37EE3082ADED}" srcOrd="4" destOrd="0" presId="urn:microsoft.com/office/officeart/2005/8/layout/radial6"/>
    <dgm:cxn modelId="{615871DD-DAE8-4ECE-BA43-B87DDFF5F134}" type="presParOf" srcId="{6442E4C7-4D4D-44CE-83E6-3205EAEC7BE5}" destId="{CA372AD3-45AB-42B9-A1ED-2AEA0C119E6D}" srcOrd="5" destOrd="0" presId="urn:microsoft.com/office/officeart/2005/8/layout/radial6"/>
    <dgm:cxn modelId="{F811624E-A6E4-423D-BE45-877018414674}" type="presParOf" srcId="{6442E4C7-4D4D-44CE-83E6-3205EAEC7BE5}" destId="{62CB8E45-99A2-4ED2-96EF-F8A5159EB9FB}" srcOrd="6" destOrd="0" presId="urn:microsoft.com/office/officeart/2005/8/layout/radial6"/>
    <dgm:cxn modelId="{F5703801-7809-456C-878C-A0733980197D}" type="presParOf" srcId="{6442E4C7-4D4D-44CE-83E6-3205EAEC7BE5}" destId="{9D2A8FC7-2939-4AFB-B966-E5AB2BF90C99}" srcOrd="7" destOrd="0" presId="urn:microsoft.com/office/officeart/2005/8/layout/radial6"/>
    <dgm:cxn modelId="{B1E1F6F9-F539-43B0-984F-C961773556AD}" type="presParOf" srcId="{6442E4C7-4D4D-44CE-83E6-3205EAEC7BE5}" destId="{1EB8C809-FBF0-42AB-8603-EBE5CF3D2E63}" srcOrd="8" destOrd="0" presId="urn:microsoft.com/office/officeart/2005/8/layout/radial6"/>
    <dgm:cxn modelId="{714FDA97-6F02-4A09-886C-1CB388F9B711}" type="presParOf" srcId="{6442E4C7-4D4D-44CE-83E6-3205EAEC7BE5}" destId="{AC3D3D3D-7F14-4851-ACD3-386D127FA423}" srcOrd="9" destOrd="0" presId="urn:microsoft.com/office/officeart/2005/8/layout/radial6"/>
    <dgm:cxn modelId="{E06DE6A6-5375-4926-A472-9C60C478ED98}" type="presParOf" srcId="{6442E4C7-4D4D-44CE-83E6-3205EAEC7BE5}" destId="{E9F8F330-A76F-4757-BAC7-D46CE0DBD0ED}" srcOrd="10" destOrd="0" presId="urn:microsoft.com/office/officeart/2005/8/layout/radial6"/>
    <dgm:cxn modelId="{80A56167-DC9F-461F-9DA9-DA7597A56AD8}" type="presParOf" srcId="{6442E4C7-4D4D-44CE-83E6-3205EAEC7BE5}" destId="{AB9FAF3F-7F21-4C9B-B3AA-E1EE2EA52C5C}" srcOrd="11" destOrd="0" presId="urn:microsoft.com/office/officeart/2005/8/layout/radial6"/>
    <dgm:cxn modelId="{5B8296A9-1264-4663-83FB-8D5A28847F75}" type="presParOf" srcId="{6442E4C7-4D4D-44CE-83E6-3205EAEC7BE5}" destId="{89182931-C4F1-4560-9FE1-F6C1A2262450}" srcOrd="12" destOrd="0" presId="urn:microsoft.com/office/officeart/2005/8/layout/radial6"/>
    <dgm:cxn modelId="{E128F325-6CF7-40B9-B165-8D4B6CCA8119}" type="presParOf" srcId="{6442E4C7-4D4D-44CE-83E6-3205EAEC7BE5}" destId="{014CFA02-8B2B-4B83-BC11-02281C6836E0}" srcOrd="13" destOrd="0" presId="urn:microsoft.com/office/officeart/2005/8/layout/radial6"/>
    <dgm:cxn modelId="{39F8F453-62C9-4CC1-9C20-BCAB6987B802}" type="presParOf" srcId="{6442E4C7-4D4D-44CE-83E6-3205EAEC7BE5}" destId="{80292E53-4EC7-42AD-A69A-BAE65E601BC9}" srcOrd="14" destOrd="0" presId="urn:microsoft.com/office/officeart/2005/8/layout/radial6"/>
    <dgm:cxn modelId="{26703378-379F-4903-8D83-795593F90043}" type="presParOf" srcId="{6442E4C7-4D4D-44CE-83E6-3205EAEC7BE5}" destId="{026CB065-20CF-43D4-86EF-DBFE6C2A52E6}" srcOrd="15" destOrd="0" presId="urn:microsoft.com/office/officeart/2005/8/layout/radial6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7EA8A58-A68B-4617-B876-E98AA463B602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</dgm:pt>
    <dgm:pt modelId="{86BDB54E-6A49-495A-8A9F-FAEFD94E144E}">
      <dgm:prSet phldrT="[Текст]"/>
      <dgm:spPr/>
      <dgm:t>
        <a:bodyPr/>
        <a:lstStyle/>
        <a:p>
          <a:r>
            <a:rPr lang="ru-RU" b="1" dirty="0" smtClean="0">
              <a:solidFill>
                <a:srgbClr val="002060"/>
              </a:solidFill>
            </a:rPr>
            <a:t>кариес</a:t>
          </a:r>
          <a:endParaRPr lang="ru-RU" b="1" dirty="0">
            <a:solidFill>
              <a:srgbClr val="002060"/>
            </a:solidFill>
          </a:endParaRPr>
        </a:p>
      </dgm:t>
    </dgm:pt>
    <dgm:pt modelId="{B1CBC6D9-63A7-453E-8F72-7843D54ABE53}" type="parTrans" cxnId="{55E52B01-50FD-41FA-8693-7DC889AD3684}">
      <dgm:prSet/>
      <dgm:spPr/>
      <dgm:t>
        <a:bodyPr/>
        <a:lstStyle/>
        <a:p>
          <a:endParaRPr lang="ru-RU"/>
        </a:p>
      </dgm:t>
    </dgm:pt>
    <dgm:pt modelId="{105F5A1A-2E70-4734-B2FA-F05E19BC95BC}" type="sibTrans" cxnId="{55E52B01-50FD-41FA-8693-7DC889AD3684}">
      <dgm:prSet/>
      <dgm:spPr/>
      <dgm:t>
        <a:bodyPr/>
        <a:lstStyle/>
        <a:p>
          <a:endParaRPr lang="ru-RU"/>
        </a:p>
      </dgm:t>
    </dgm:pt>
    <dgm:pt modelId="{2678DD1B-C9F9-4CE1-BA0A-8B194D8CAA4B}">
      <dgm:prSet phldrT="[Текст]"/>
      <dgm:spPr/>
      <dgm:t>
        <a:bodyPr/>
        <a:lstStyle/>
        <a:p>
          <a:r>
            <a:rPr lang="ru-RU" b="1" dirty="0" smtClean="0">
              <a:solidFill>
                <a:srgbClr val="002060"/>
              </a:solidFill>
            </a:rPr>
            <a:t>пульпит</a:t>
          </a:r>
          <a:endParaRPr lang="ru-RU" b="1" dirty="0">
            <a:solidFill>
              <a:srgbClr val="002060"/>
            </a:solidFill>
          </a:endParaRPr>
        </a:p>
      </dgm:t>
    </dgm:pt>
    <dgm:pt modelId="{AD826ADA-7B80-400E-8D2B-B061F22CE5ED}" type="parTrans" cxnId="{B042CD47-E0F4-45CE-870A-DEDE94CC2BF9}">
      <dgm:prSet/>
      <dgm:spPr/>
      <dgm:t>
        <a:bodyPr/>
        <a:lstStyle/>
        <a:p>
          <a:endParaRPr lang="ru-RU"/>
        </a:p>
      </dgm:t>
    </dgm:pt>
    <dgm:pt modelId="{3A4B0DD3-E4D7-45E3-B655-53886D678BF9}" type="sibTrans" cxnId="{B042CD47-E0F4-45CE-870A-DEDE94CC2BF9}">
      <dgm:prSet/>
      <dgm:spPr/>
      <dgm:t>
        <a:bodyPr/>
        <a:lstStyle/>
        <a:p>
          <a:endParaRPr lang="ru-RU"/>
        </a:p>
      </dgm:t>
    </dgm:pt>
    <dgm:pt modelId="{243665B4-643E-42A5-AD1F-4B4FCEA50FCC}">
      <dgm:prSet phldrT="[Текст]"/>
      <dgm:spPr/>
      <dgm:t>
        <a:bodyPr/>
        <a:lstStyle/>
        <a:p>
          <a:r>
            <a:rPr lang="ru-RU" b="1" dirty="0" smtClean="0">
              <a:solidFill>
                <a:srgbClr val="002060"/>
              </a:solidFill>
            </a:rPr>
            <a:t>пародонтоз</a:t>
          </a:r>
          <a:endParaRPr lang="ru-RU" b="1" dirty="0">
            <a:solidFill>
              <a:srgbClr val="002060"/>
            </a:solidFill>
          </a:endParaRPr>
        </a:p>
      </dgm:t>
    </dgm:pt>
    <dgm:pt modelId="{8436FB3D-1989-4910-8321-781E41AED61B}" type="parTrans" cxnId="{0C7452A6-8B4D-4364-8714-F7FBB5BA6E4E}">
      <dgm:prSet/>
      <dgm:spPr/>
      <dgm:t>
        <a:bodyPr/>
        <a:lstStyle/>
        <a:p>
          <a:endParaRPr lang="ru-RU"/>
        </a:p>
      </dgm:t>
    </dgm:pt>
    <dgm:pt modelId="{63127A4A-C36A-4001-8EB5-CFB3C8CFE7EA}" type="sibTrans" cxnId="{0C7452A6-8B4D-4364-8714-F7FBB5BA6E4E}">
      <dgm:prSet/>
      <dgm:spPr/>
      <dgm:t>
        <a:bodyPr/>
        <a:lstStyle/>
        <a:p>
          <a:endParaRPr lang="ru-RU"/>
        </a:p>
      </dgm:t>
    </dgm:pt>
    <dgm:pt modelId="{E01A7197-0490-4FF8-A74E-20D60614D3A0}" type="pres">
      <dgm:prSet presAssocID="{07EA8A58-A68B-4617-B876-E98AA463B602}" presName="compositeShape" presStyleCnt="0">
        <dgm:presLayoutVars>
          <dgm:dir/>
          <dgm:resizeHandles/>
        </dgm:presLayoutVars>
      </dgm:prSet>
      <dgm:spPr/>
    </dgm:pt>
    <dgm:pt modelId="{17329ECA-36F7-4D9C-AE35-90E1C7B82172}" type="pres">
      <dgm:prSet presAssocID="{07EA8A58-A68B-4617-B876-E98AA463B602}" presName="pyramid" presStyleLbl="node1" presStyleIdx="0" presStyleCnt="1" custScaleX="181831"/>
      <dgm:spPr/>
    </dgm:pt>
    <dgm:pt modelId="{4FE0A168-C45F-490E-A0B8-72F56EB65645}" type="pres">
      <dgm:prSet presAssocID="{07EA8A58-A68B-4617-B876-E98AA463B602}" presName="theList" presStyleCnt="0"/>
      <dgm:spPr/>
    </dgm:pt>
    <dgm:pt modelId="{90C065C4-15C9-4108-A65D-E887750D12C5}" type="pres">
      <dgm:prSet presAssocID="{86BDB54E-6A49-495A-8A9F-FAEFD94E144E}" presName="aNode" presStyleLbl="fgAcc1" presStyleIdx="0" presStyleCnt="3" custScaleX="1574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7BEB31-FB44-45AD-BE68-7C1353CB88BD}" type="pres">
      <dgm:prSet presAssocID="{86BDB54E-6A49-495A-8A9F-FAEFD94E144E}" presName="aSpace" presStyleCnt="0"/>
      <dgm:spPr/>
    </dgm:pt>
    <dgm:pt modelId="{6197B1C6-D078-4871-A826-39C2769C44C0}" type="pres">
      <dgm:prSet presAssocID="{2678DD1B-C9F9-4CE1-BA0A-8B194D8CAA4B}" presName="aNode" presStyleLbl="fgAcc1" presStyleIdx="1" presStyleCnt="3" custScaleX="1574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39D001-E7DF-44EA-982B-39BBAB76DDB5}" type="pres">
      <dgm:prSet presAssocID="{2678DD1B-C9F9-4CE1-BA0A-8B194D8CAA4B}" presName="aSpace" presStyleCnt="0"/>
      <dgm:spPr/>
    </dgm:pt>
    <dgm:pt modelId="{57604A48-13E9-456F-A1BF-A57341744C1B}" type="pres">
      <dgm:prSet presAssocID="{243665B4-643E-42A5-AD1F-4B4FCEA50FCC}" presName="aNode" presStyleLbl="fgAcc1" presStyleIdx="2" presStyleCnt="3" custScaleX="157401" custLinFactNeighborX="-439" custLinFactNeighborY="259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D330C9-2E3C-4C19-B361-B5A011815B11}" type="pres">
      <dgm:prSet presAssocID="{243665B4-643E-42A5-AD1F-4B4FCEA50FCC}" presName="aSpace" presStyleCnt="0"/>
      <dgm:spPr/>
    </dgm:pt>
  </dgm:ptLst>
  <dgm:cxnLst>
    <dgm:cxn modelId="{55E52B01-50FD-41FA-8693-7DC889AD3684}" srcId="{07EA8A58-A68B-4617-B876-E98AA463B602}" destId="{86BDB54E-6A49-495A-8A9F-FAEFD94E144E}" srcOrd="0" destOrd="0" parTransId="{B1CBC6D9-63A7-453E-8F72-7843D54ABE53}" sibTransId="{105F5A1A-2E70-4734-B2FA-F05E19BC95BC}"/>
    <dgm:cxn modelId="{99DF7A34-74A9-42A5-871C-9DB05E9B411C}" type="presOf" srcId="{86BDB54E-6A49-495A-8A9F-FAEFD94E144E}" destId="{90C065C4-15C9-4108-A65D-E887750D12C5}" srcOrd="0" destOrd="0" presId="urn:microsoft.com/office/officeart/2005/8/layout/pyramid2"/>
    <dgm:cxn modelId="{3781216F-BF62-49A2-A6D6-ADF96865CF9C}" type="presOf" srcId="{243665B4-643E-42A5-AD1F-4B4FCEA50FCC}" destId="{57604A48-13E9-456F-A1BF-A57341744C1B}" srcOrd="0" destOrd="0" presId="urn:microsoft.com/office/officeart/2005/8/layout/pyramid2"/>
    <dgm:cxn modelId="{B042CD47-E0F4-45CE-870A-DEDE94CC2BF9}" srcId="{07EA8A58-A68B-4617-B876-E98AA463B602}" destId="{2678DD1B-C9F9-4CE1-BA0A-8B194D8CAA4B}" srcOrd="1" destOrd="0" parTransId="{AD826ADA-7B80-400E-8D2B-B061F22CE5ED}" sibTransId="{3A4B0DD3-E4D7-45E3-B655-53886D678BF9}"/>
    <dgm:cxn modelId="{0C7452A6-8B4D-4364-8714-F7FBB5BA6E4E}" srcId="{07EA8A58-A68B-4617-B876-E98AA463B602}" destId="{243665B4-643E-42A5-AD1F-4B4FCEA50FCC}" srcOrd="2" destOrd="0" parTransId="{8436FB3D-1989-4910-8321-781E41AED61B}" sibTransId="{63127A4A-C36A-4001-8EB5-CFB3C8CFE7EA}"/>
    <dgm:cxn modelId="{A2CE3308-70C1-4DB0-BF48-20397B03B08E}" type="presOf" srcId="{07EA8A58-A68B-4617-B876-E98AA463B602}" destId="{E01A7197-0490-4FF8-A74E-20D60614D3A0}" srcOrd="0" destOrd="0" presId="urn:microsoft.com/office/officeart/2005/8/layout/pyramid2"/>
    <dgm:cxn modelId="{71538632-3694-4D2B-A9F4-193AD7C3970F}" type="presOf" srcId="{2678DD1B-C9F9-4CE1-BA0A-8B194D8CAA4B}" destId="{6197B1C6-D078-4871-A826-39C2769C44C0}" srcOrd="0" destOrd="0" presId="urn:microsoft.com/office/officeart/2005/8/layout/pyramid2"/>
    <dgm:cxn modelId="{2676FC70-1DDA-4705-B714-1036FFAC7785}" type="presParOf" srcId="{E01A7197-0490-4FF8-A74E-20D60614D3A0}" destId="{17329ECA-36F7-4D9C-AE35-90E1C7B82172}" srcOrd="0" destOrd="0" presId="urn:microsoft.com/office/officeart/2005/8/layout/pyramid2"/>
    <dgm:cxn modelId="{73589427-5C77-4375-9351-5D73F4A2ED2B}" type="presParOf" srcId="{E01A7197-0490-4FF8-A74E-20D60614D3A0}" destId="{4FE0A168-C45F-490E-A0B8-72F56EB65645}" srcOrd="1" destOrd="0" presId="urn:microsoft.com/office/officeart/2005/8/layout/pyramid2"/>
    <dgm:cxn modelId="{96F41C21-C787-449B-A587-F7DDC34930A1}" type="presParOf" srcId="{4FE0A168-C45F-490E-A0B8-72F56EB65645}" destId="{90C065C4-15C9-4108-A65D-E887750D12C5}" srcOrd="0" destOrd="0" presId="urn:microsoft.com/office/officeart/2005/8/layout/pyramid2"/>
    <dgm:cxn modelId="{0B408C8C-41D1-4398-AE92-C13E4ADD689F}" type="presParOf" srcId="{4FE0A168-C45F-490E-A0B8-72F56EB65645}" destId="{337BEB31-FB44-45AD-BE68-7C1353CB88BD}" srcOrd="1" destOrd="0" presId="urn:microsoft.com/office/officeart/2005/8/layout/pyramid2"/>
    <dgm:cxn modelId="{CECAEA42-6B36-44A0-956F-BA1A901731A6}" type="presParOf" srcId="{4FE0A168-C45F-490E-A0B8-72F56EB65645}" destId="{6197B1C6-D078-4871-A826-39C2769C44C0}" srcOrd="2" destOrd="0" presId="urn:microsoft.com/office/officeart/2005/8/layout/pyramid2"/>
    <dgm:cxn modelId="{FE9DE21D-9B16-40D0-9C37-4365BBAB89F2}" type="presParOf" srcId="{4FE0A168-C45F-490E-A0B8-72F56EB65645}" destId="{5439D001-E7DF-44EA-982B-39BBAB76DDB5}" srcOrd="3" destOrd="0" presId="urn:microsoft.com/office/officeart/2005/8/layout/pyramid2"/>
    <dgm:cxn modelId="{ADEA3645-F4E6-4D28-ADEA-E1E0D97DBB59}" type="presParOf" srcId="{4FE0A168-C45F-490E-A0B8-72F56EB65645}" destId="{57604A48-13E9-456F-A1BF-A57341744C1B}" srcOrd="4" destOrd="0" presId="urn:microsoft.com/office/officeart/2005/8/layout/pyramid2"/>
    <dgm:cxn modelId="{D27E1730-6F6D-4E22-A98A-C1F22EFC3C41}" type="presParOf" srcId="{4FE0A168-C45F-490E-A0B8-72F56EB65645}" destId="{64D330C9-2E3C-4C19-B361-B5A011815B11}" srcOrd="5" destOrd="0" presId="urn:microsoft.com/office/officeart/2005/8/layout/pyramid2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38E34DE-10E8-4C71-87A6-BAA31F070606}" type="doc">
      <dgm:prSet loTypeId="urn:microsoft.com/office/officeart/2005/8/layout/hierarchy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238FC80-9705-485A-BC9C-563F7A4816B7}">
      <dgm:prSet phldrT="[Текст]" custT="1"/>
      <dgm:spPr/>
      <dgm:t>
        <a:bodyPr/>
        <a:lstStyle/>
        <a:p>
          <a:r>
            <a:rPr lang="ru-RU" sz="4000" dirty="0" smtClean="0">
              <a:solidFill>
                <a:srgbClr val="002060"/>
              </a:solidFill>
            </a:rPr>
            <a:t>Что полезно для зубов?</a:t>
          </a:r>
          <a:endParaRPr lang="ru-RU" sz="4000" dirty="0">
            <a:solidFill>
              <a:srgbClr val="002060"/>
            </a:solidFill>
          </a:endParaRPr>
        </a:p>
      </dgm:t>
    </dgm:pt>
    <dgm:pt modelId="{8F48877A-36F3-41C9-A9FD-E5641AD5970B}" type="parTrans" cxnId="{3764A222-5576-4AA4-AC0E-C17D8AA88869}">
      <dgm:prSet/>
      <dgm:spPr/>
      <dgm:t>
        <a:bodyPr/>
        <a:lstStyle/>
        <a:p>
          <a:endParaRPr lang="ru-RU"/>
        </a:p>
      </dgm:t>
    </dgm:pt>
    <dgm:pt modelId="{A06C539E-8B98-45FC-AA9D-2CEC8007CB6A}" type="sibTrans" cxnId="{3764A222-5576-4AA4-AC0E-C17D8AA88869}">
      <dgm:prSet/>
      <dgm:spPr/>
      <dgm:t>
        <a:bodyPr/>
        <a:lstStyle/>
        <a:p>
          <a:endParaRPr lang="ru-RU"/>
        </a:p>
      </dgm:t>
    </dgm:pt>
    <dgm:pt modelId="{B515DEAD-4CF6-466F-8725-D3251CE419DA}">
      <dgm:prSet phldrT="[Текст]" custT="1"/>
      <dgm:spPr/>
      <dgm:t>
        <a:bodyPr/>
        <a:lstStyle/>
        <a:p>
          <a:r>
            <a:rPr lang="ru-RU" sz="4400" dirty="0" err="1" smtClean="0"/>
            <a:t>мясопрудукты</a:t>
          </a:r>
          <a:endParaRPr lang="ru-RU" sz="4400" dirty="0"/>
        </a:p>
      </dgm:t>
    </dgm:pt>
    <dgm:pt modelId="{AEC20F10-EC08-4B77-9BC5-AEEE1C193C78}" type="parTrans" cxnId="{E23CA06A-1666-40D5-8D9C-77AFA42DAA39}">
      <dgm:prSet/>
      <dgm:spPr/>
      <dgm:t>
        <a:bodyPr/>
        <a:lstStyle/>
        <a:p>
          <a:endParaRPr lang="ru-RU"/>
        </a:p>
      </dgm:t>
    </dgm:pt>
    <dgm:pt modelId="{11117EAC-0A04-448B-9439-C7F611DA9241}" type="sibTrans" cxnId="{E23CA06A-1666-40D5-8D9C-77AFA42DAA39}">
      <dgm:prSet/>
      <dgm:spPr/>
      <dgm:t>
        <a:bodyPr/>
        <a:lstStyle/>
        <a:p>
          <a:endParaRPr lang="ru-RU"/>
        </a:p>
      </dgm:t>
    </dgm:pt>
    <dgm:pt modelId="{818800A3-7727-420D-961D-EBFF173BDF64}">
      <dgm:prSet phldrT="[Текст]" custT="1"/>
      <dgm:spPr/>
      <dgm:t>
        <a:bodyPr/>
        <a:lstStyle/>
        <a:p>
          <a:r>
            <a:rPr lang="ru-RU" sz="4000" dirty="0" smtClean="0"/>
            <a:t>сыр</a:t>
          </a:r>
          <a:endParaRPr lang="ru-RU" sz="4000" dirty="0"/>
        </a:p>
      </dgm:t>
    </dgm:pt>
    <dgm:pt modelId="{2F802AAF-55BE-4277-A0ED-A50E154E6D7A}" type="parTrans" cxnId="{D6C38153-AC22-43C6-9767-DFFB1EB7C5FE}">
      <dgm:prSet/>
      <dgm:spPr/>
      <dgm:t>
        <a:bodyPr/>
        <a:lstStyle/>
        <a:p>
          <a:endParaRPr lang="ru-RU"/>
        </a:p>
      </dgm:t>
    </dgm:pt>
    <dgm:pt modelId="{33BEB146-7C2B-4505-AEB9-63A96A6463D1}" type="sibTrans" cxnId="{D6C38153-AC22-43C6-9767-DFFB1EB7C5FE}">
      <dgm:prSet/>
      <dgm:spPr/>
      <dgm:t>
        <a:bodyPr/>
        <a:lstStyle/>
        <a:p>
          <a:endParaRPr lang="ru-RU"/>
        </a:p>
      </dgm:t>
    </dgm:pt>
    <dgm:pt modelId="{DDC8532F-96CB-4002-A87A-6976E6B7D6EB}">
      <dgm:prSet phldrT="[Текст]" custT="1"/>
      <dgm:spPr/>
      <dgm:t>
        <a:bodyPr/>
        <a:lstStyle/>
        <a:p>
          <a:r>
            <a:rPr lang="ru-RU" sz="4000" dirty="0" smtClean="0"/>
            <a:t>орехи</a:t>
          </a:r>
          <a:endParaRPr lang="ru-RU" sz="4000" dirty="0"/>
        </a:p>
      </dgm:t>
    </dgm:pt>
    <dgm:pt modelId="{134AD4C0-1C46-469F-948B-2954F86A38DC}" type="parTrans" cxnId="{31973D34-1DD4-4956-84F8-E116F60A467E}">
      <dgm:prSet/>
      <dgm:spPr/>
      <dgm:t>
        <a:bodyPr/>
        <a:lstStyle/>
        <a:p>
          <a:endParaRPr lang="ru-RU"/>
        </a:p>
      </dgm:t>
    </dgm:pt>
    <dgm:pt modelId="{D991FADE-E397-4658-AEC8-F2F1157120BE}" type="sibTrans" cxnId="{31973D34-1DD4-4956-84F8-E116F60A467E}">
      <dgm:prSet/>
      <dgm:spPr/>
      <dgm:t>
        <a:bodyPr/>
        <a:lstStyle/>
        <a:p>
          <a:endParaRPr lang="ru-RU"/>
        </a:p>
      </dgm:t>
    </dgm:pt>
    <dgm:pt modelId="{62951CD3-F279-47FF-8C00-32E057095D78}">
      <dgm:prSet phldrT="[Текст]" custT="1"/>
      <dgm:spPr/>
      <dgm:t>
        <a:bodyPr/>
        <a:lstStyle/>
        <a:p>
          <a:r>
            <a:rPr lang="ru-RU" sz="4000" dirty="0" smtClean="0"/>
            <a:t>курица</a:t>
          </a:r>
          <a:endParaRPr lang="ru-RU" sz="4000" dirty="0"/>
        </a:p>
      </dgm:t>
    </dgm:pt>
    <dgm:pt modelId="{C7CB2B59-2DCB-4916-8936-1D22847D4668}" type="parTrans" cxnId="{F418398A-5FC9-4219-9507-9F0BF6EEE32B}">
      <dgm:prSet/>
      <dgm:spPr/>
      <dgm:t>
        <a:bodyPr/>
        <a:lstStyle/>
        <a:p>
          <a:endParaRPr lang="ru-RU"/>
        </a:p>
      </dgm:t>
    </dgm:pt>
    <dgm:pt modelId="{401B49E2-2AAD-4235-B03F-C77D65C12C04}" type="sibTrans" cxnId="{F418398A-5FC9-4219-9507-9F0BF6EEE32B}">
      <dgm:prSet/>
      <dgm:spPr/>
      <dgm:t>
        <a:bodyPr/>
        <a:lstStyle/>
        <a:p>
          <a:endParaRPr lang="ru-RU"/>
        </a:p>
      </dgm:t>
    </dgm:pt>
    <dgm:pt modelId="{921A07DC-50EF-4BF3-BB0A-E79EE465BA22}">
      <dgm:prSet phldrT="[Текст]" custT="1"/>
      <dgm:spPr/>
      <dgm:t>
        <a:bodyPr/>
        <a:lstStyle/>
        <a:p>
          <a:r>
            <a:rPr lang="ru-RU" sz="4000" dirty="0" smtClean="0"/>
            <a:t>молоко</a:t>
          </a:r>
          <a:endParaRPr lang="ru-RU" sz="4000" dirty="0"/>
        </a:p>
      </dgm:t>
    </dgm:pt>
    <dgm:pt modelId="{7046D7E4-3756-4E45-9259-4BA87D98D7FA}" type="parTrans" cxnId="{A297FCFD-E73F-44B5-8FD9-A1ACAB1259FC}">
      <dgm:prSet/>
      <dgm:spPr/>
      <dgm:t>
        <a:bodyPr/>
        <a:lstStyle/>
        <a:p>
          <a:endParaRPr lang="ru-RU"/>
        </a:p>
      </dgm:t>
    </dgm:pt>
    <dgm:pt modelId="{785B86FF-A6B2-463A-8312-9EB5D1B757DC}" type="sibTrans" cxnId="{A297FCFD-E73F-44B5-8FD9-A1ACAB1259FC}">
      <dgm:prSet/>
      <dgm:spPr/>
      <dgm:t>
        <a:bodyPr/>
        <a:lstStyle/>
        <a:p>
          <a:endParaRPr lang="ru-RU"/>
        </a:p>
      </dgm:t>
    </dgm:pt>
    <dgm:pt modelId="{E506B6E6-A4A5-428F-AD06-B14987B37881}" type="pres">
      <dgm:prSet presAssocID="{B38E34DE-10E8-4C71-87A6-BAA31F070606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D53E952A-B9F1-42F2-BDB6-7C84ABDDF7CA}" type="pres">
      <dgm:prSet presAssocID="{6238FC80-9705-485A-BC9C-563F7A4816B7}" presName="vertOne" presStyleCnt="0"/>
      <dgm:spPr/>
    </dgm:pt>
    <dgm:pt modelId="{EC38A844-2291-41F1-BC9B-1792A7AF4C72}" type="pres">
      <dgm:prSet presAssocID="{6238FC80-9705-485A-BC9C-563F7A4816B7}" presName="txOne" presStyleLbl="node0" presStyleIdx="0" presStyleCnt="1" custScaleY="1629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3C77D01-04BB-41C7-9EF6-EE760D3789ED}" type="pres">
      <dgm:prSet presAssocID="{6238FC80-9705-485A-BC9C-563F7A4816B7}" presName="parTransOne" presStyleCnt="0"/>
      <dgm:spPr/>
    </dgm:pt>
    <dgm:pt modelId="{890127D6-6897-46BB-AEE2-AF04B044617C}" type="pres">
      <dgm:prSet presAssocID="{6238FC80-9705-485A-BC9C-563F7A4816B7}" presName="horzOne" presStyleCnt="0"/>
      <dgm:spPr/>
    </dgm:pt>
    <dgm:pt modelId="{21A325EC-7674-4A50-9A48-2FE870C6A2E2}" type="pres">
      <dgm:prSet presAssocID="{B515DEAD-4CF6-466F-8725-D3251CE419DA}" presName="vertTwo" presStyleCnt="0"/>
      <dgm:spPr/>
    </dgm:pt>
    <dgm:pt modelId="{59D2A1A0-7E7F-44B6-99D7-F91967E0B1CD}" type="pres">
      <dgm:prSet presAssocID="{B515DEAD-4CF6-466F-8725-D3251CE419DA}" presName="txTwo" presStyleLbl="node2" presStyleIdx="0" presStyleCnt="2" custScaleY="24665" custLinFactNeighborX="1441" custLinFactNeighborY="-7065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8C87CAE-FE0B-4A84-817C-283505B84E54}" type="pres">
      <dgm:prSet presAssocID="{B515DEAD-4CF6-466F-8725-D3251CE419DA}" presName="parTransTwo" presStyleCnt="0"/>
      <dgm:spPr/>
    </dgm:pt>
    <dgm:pt modelId="{F1ED3055-F870-4328-88C5-803976566C28}" type="pres">
      <dgm:prSet presAssocID="{B515DEAD-4CF6-466F-8725-D3251CE419DA}" presName="horzTwo" presStyleCnt="0"/>
      <dgm:spPr/>
    </dgm:pt>
    <dgm:pt modelId="{B46DFEA1-8906-4E82-BA8E-E67459578AFA}" type="pres">
      <dgm:prSet presAssocID="{818800A3-7727-420D-961D-EBFF173BDF64}" presName="vertThree" presStyleCnt="0"/>
      <dgm:spPr/>
    </dgm:pt>
    <dgm:pt modelId="{C16718B6-9B71-4CEA-A1BA-7D3588EB18A1}" type="pres">
      <dgm:prSet presAssocID="{818800A3-7727-420D-961D-EBFF173BDF64}" presName="txThree" presStyleLbl="node3" presStyleIdx="0" presStyleCnt="3" custScaleY="22522" custLinFactNeighborX="2660" custLinFactNeighborY="-167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6C87976-702D-4667-923F-076AA1F0F90F}" type="pres">
      <dgm:prSet presAssocID="{818800A3-7727-420D-961D-EBFF173BDF64}" presName="horzThree" presStyleCnt="0"/>
      <dgm:spPr/>
    </dgm:pt>
    <dgm:pt modelId="{ED4ABC84-BD8D-408D-A3BE-1A35D1971DDC}" type="pres">
      <dgm:prSet presAssocID="{33BEB146-7C2B-4505-AEB9-63A96A6463D1}" presName="sibSpaceThree" presStyleCnt="0"/>
      <dgm:spPr/>
    </dgm:pt>
    <dgm:pt modelId="{D0FD5FF2-EBB9-4BB3-9DA8-3ABD2291D494}" type="pres">
      <dgm:prSet presAssocID="{DDC8532F-96CB-4002-A87A-6976E6B7D6EB}" presName="vertThree" presStyleCnt="0"/>
      <dgm:spPr/>
    </dgm:pt>
    <dgm:pt modelId="{8135BB2A-9EEC-4CA7-8458-35C265A97877}" type="pres">
      <dgm:prSet presAssocID="{DDC8532F-96CB-4002-A87A-6976E6B7D6EB}" presName="txThree" presStyleLbl="node3" presStyleIdx="1" presStyleCnt="3" custScaleY="21971" custLinFactNeighborX="3582" custLinFactNeighborY="-1600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77990B2-D1E7-4ADA-9B15-EBE19EC11A0F}" type="pres">
      <dgm:prSet presAssocID="{DDC8532F-96CB-4002-A87A-6976E6B7D6EB}" presName="horzThree" presStyleCnt="0"/>
      <dgm:spPr/>
    </dgm:pt>
    <dgm:pt modelId="{BE4A8EFE-B07B-4027-95B6-53BF57DCFA6F}" type="pres">
      <dgm:prSet presAssocID="{11117EAC-0A04-448B-9439-C7F611DA9241}" presName="sibSpaceTwo" presStyleCnt="0"/>
      <dgm:spPr/>
    </dgm:pt>
    <dgm:pt modelId="{8126B380-48C9-4083-8574-E6E5BE935A14}" type="pres">
      <dgm:prSet presAssocID="{62951CD3-F279-47FF-8C00-32E057095D78}" presName="vertTwo" presStyleCnt="0"/>
      <dgm:spPr/>
    </dgm:pt>
    <dgm:pt modelId="{41A0546F-5FD7-4D22-A3E8-897010EE5F53}" type="pres">
      <dgm:prSet presAssocID="{62951CD3-F279-47FF-8C00-32E057095D78}" presName="txTwo" presStyleLbl="node2" presStyleIdx="1" presStyleCnt="2" custScaleY="16837" custLinFactNeighborX="5695" custLinFactNeighborY="-5220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8FE58D9-BF3C-446D-9B70-31C315D1170B}" type="pres">
      <dgm:prSet presAssocID="{62951CD3-F279-47FF-8C00-32E057095D78}" presName="parTransTwo" presStyleCnt="0"/>
      <dgm:spPr/>
    </dgm:pt>
    <dgm:pt modelId="{DA8FA35D-77FB-4E30-AFC1-9F431372D23C}" type="pres">
      <dgm:prSet presAssocID="{62951CD3-F279-47FF-8C00-32E057095D78}" presName="horzTwo" presStyleCnt="0"/>
      <dgm:spPr/>
    </dgm:pt>
    <dgm:pt modelId="{5193D71F-C923-4F20-8D20-3DACAE55AFF1}" type="pres">
      <dgm:prSet presAssocID="{921A07DC-50EF-4BF3-BB0A-E79EE465BA22}" presName="vertThree" presStyleCnt="0"/>
      <dgm:spPr/>
    </dgm:pt>
    <dgm:pt modelId="{A675D66D-A3E0-47EE-B5A6-C34A95901FDD}" type="pres">
      <dgm:prSet presAssocID="{921A07DC-50EF-4BF3-BB0A-E79EE465BA22}" presName="txThree" presStyleLbl="node3" presStyleIdx="2" presStyleCnt="3" custScaleY="19756" custLinFactNeighborX="3000" custLinFactNeighborY="-1456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3BA7570-AB8E-403B-9EF9-F1DCBD7713D1}" type="pres">
      <dgm:prSet presAssocID="{921A07DC-50EF-4BF3-BB0A-E79EE465BA22}" presName="horzThree" presStyleCnt="0"/>
      <dgm:spPr/>
    </dgm:pt>
  </dgm:ptLst>
  <dgm:cxnLst>
    <dgm:cxn modelId="{712BBD4F-C652-429C-B0DC-513613E52F96}" type="presOf" srcId="{6238FC80-9705-485A-BC9C-563F7A4816B7}" destId="{EC38A844-2291-41F1-BC9B-1792A7AF4C72}" srcOrd="0" destOrd="0" presId="urn:microsoft.com/office/officeart/2005/8/layout/hierarchy4"/>
    <dgm:cxn modelId="{CA0FD7FD-B72D-431F-9049-A1DE1B6CC1B7}" type="presOf" srcId="{921A07DC-50EF-4BF3-BB0A-E79EE465BA22}" destId="{A675D66D-A3E0-47EE-B5A6-C34A95901FDD}" srcOrd="0" destOrd="0" presId="urn:microsoft.com/office/officeart/2005/8/layout/hierarchy4"/>
    <dgm:cxn modelId="{F418398A-5FC9-4219-9507-9F0BF6EEE32B}" srcId="{6238FC80-9705-485A-BC9C-563F7A4816B7}" destId="{62951CD3-F279-47FF-8C00-32E057095D78}" srcOrd="1" destOrd="0" parTransId="{C7CB2B59-2DCB-4916-8936-1D22847D4668}" sibTransId="{401B49E2-2AAD-4235-B03F-C77D65C12C04}"/>
    <dgm:cxn modelId="{A297FCFD-E73F-44B5-8FD9-A1ACAB1259FC}" srcId="{62951CD3-F279-47FF-8C00-32E057095D78}" destId="{921A07DC-50EF-4BF3-BB0A-E79EE465BA22}" srcOrd="0" destOrd="0" parTransId="{7046D7E4-3756-4E45-9259-4BA87D98D7FA}" sibTransId="{785B86FF-A6B2-463A-8312-9EB5D1B757DC}"/>
    <dgm:cxn modelId="{E23CA06A-1666-40D5-8D9C-77AFA42DAA39}" srcId="{6238FC80-9705-485A-BC9C-563F7A4816B7}" destId="{B515DEAD-4CF6-466F-8725-D3251CE419DA}" srcOrd="0" destOrd="0" parTransId="{AEC20F10-EC08-4B77-9BC5-AEEE1C193C78}" sibTransId="{11117EAC-0A04-448B-9439-C7F611DA9241}"/>
    <dgm:cxn modelId="{999C2EF1-550F-4A40-BD1A-3D1469966F6D}" type="presOf" srcId="{B515DEAD-4CF6-466F-8725-D3251CE419DA}" destId="{59D2A1A0-7E7F-44B6-99D7-F91967E0B1CD}" srcOrd="0" destOrd="0" presId="urn:microsoft.com/office/officeart/2005/8/layout/hierarchy4"/>
    <dgm:cxn modelId="{77F0DD94-1AFE-4F87-9DA6-90126435B98E}" type="presOf" srcId="{818800A3-7727-420D-961D-EBFF173BDF64}" destId="{C16718B6-9B71-4CEA-A1BA-7D3588EB18A1}" srcOrd="0" destOrd="0" presId="urn:microsoft.com/office/officeart/2005/8/layout/hierarchy4"/>
    <dgm:cxn modelId="{7257FF43-52A3-446E-8DB2-95C0E5DEF155}" type="presOf" srcId="{DDC8532F-96CB-4002-A87A-6976E6B7D6EB}" destId="{8135BB2A-9EEC-4CA7-8458-35C265A97877}" srcOrd="0" destOrd="0" presId="urn:microsoft.com/office/officeart/2005/8/layout/hierarchy4"/>
    <dgm:cxn modelId="{31973D34-1DD4-4956-84F8-E116F60A467E}" srcId="{B515DEAD-4CF6-466F-8725-D3251CE419DA}" destId="{DDC8532F-96CB-4002-A87A-6976E6B7D6EB}" srcOrd="1" destOrd="0" parTransId="{134AD4C0-1C46-469F-948B-2954F86A38DC}" sibTransId="{D991FADE-E397-4658-AEC8-F2F1157120BE}"/>
    <dgm:cxn modelId="{D6C38153-AC22-43C6-9767-DFFB1EB7C5FE}" srcId="{B515DEAD-4CF6-466F-8725-D3251CE419DA}" destId="{818800A3-7727-420D-961D-EBFF173BDF64}" srcOrd="0" destOrd="0" parTransId="{2F802AAF-55BE-4277-A0ED-A50E154E6D7A}" sibTransId="{33BEB146-7C2B-4505-AEB9-63A96A6463D1}"/>
    <dgm:cxn modelId="{3764A222-5576-4AA4-AC0E-C17D8AA88869}" srcId="{B38E34DE-10E8-4C71-87A6-BAA31F070606}" destId="{6238FC80-9705-485A-BC9C-563F7A4816B7}" srcOrd="0" destOrd="0" parTransId="{8F48877A-36F3-41C9-A9FD-E5641AD5970B}" sibTransId="{A06C539E-8B98-45FC-AA9D-2CEC8007CB6A}"/>
    <dgm:cxn modelId="{9D1A2B48-A21E-4A6F-9F89-FEE8A11C7C3A}" type="presOf" srcId="{B38E34DE-10E8-4C71-87A6-BAA31F070606}" destId="{E506B6E6-A4A5-428F-AD06-B14987B37881}" srcOrd="0" destOrd="0" presId="urn:microsoft.com/office/officeart/2005/8/layout/hierarchy4"/>
    <dgm:cxn modelId="{D1B45C79-5CC0-4E72-9EC2-1C9BBA65DBC2}" type="presOf" srcId="{62951CD3-F279-47FF-8C00-32E057095D78}" destId="{41A0546F-5FD7-4D22-A3E8-897010EE5F53}" srcOrd="0" destOrd="0" presId="urn:microsoft.com/office/officeart/2005/8/layout/hierarchy4"/>
    <dgm:cxn modelId="{CCA9B6DF-DE3F-44B8-847B-F06862200278}" type="presParOf" srcId="{E506B6E6-A4A5-428F-AD06-B14987B37881}" destId="{D53E952A-B9F1-42F2-BDB6-7C84ABDDF7CA}" srcOrd="0" destOrd="0" presId="urn:microsoft.com/office/officeart/2005/8/layout/hierarchy4"/>
    <dgm:cxn modelId="{F4F03A8F-D3B8-45DD-97C2-8E10D1A24AB0}" type="presParOf" srcId="{D53E952A-B9F1-42F2-BDB6-7C84ABDDF7CA}" destId="{EC38A844-2291-41F1-BC9B-1792A7AF4C72}" srcOrd="0" destOrd="0" presId="urn:microsoft.com/office/officeart/2005/8/layout/hierarchy4"/>
    <dgm:cxn modelId="{C510A352-586E-4CE9-997B-DBEA3FFD7962}" type="presParOf" srcId="{D53E952A-B9F1-42F2-BDB6-7C84ABDDF7CA}" destId="{B3C77D01-04BB-41C7-9EF6-EE760D3789ED}" srcOrd="1" destOrd="0" presId="urn:microsoft.com/office/officeart/2005/8/layout/hierarchy4"/>
    <dgm:cxn modelId="{4782EBE6-9FA2-493E-9327-472467790EA1}" type="presParOf" srcId="{D53E952A-B9F1-42F2-BDB6-7C84ABDDF7CA}" destId="{890127D6-6897-46BB-AEE2-AF04B044617C}" srcOrd="2" destOrd="0" presId="urn:microsoft.com/office/officeart/2005/8/layout/hierarchy4"/>
    <dgm:cxn modelId="{801C03B7-BE62-4E5A-B312-FC766C5D4FF7}" type="presParOf" srcId="{890127D6-6897-46BB-AEE2-AF04B044617C}" destId="{21A325EC-7674-4A50-9A48-2FE870C6A2E2}" srcOrd="0" destOrd="0" presId="urn:microsoft.com/office/officeart/2005/8/layout/hierarchy4"/>
    <dgm:cxn modelId="{F349D3E6-2909-4154-BA1B-91A1F55D244E}" type="presParOf" srcId="{21A325EC-7674-4A50-9A48-2FE870C6A2E2}" destId="{59D2A1A0-7E7F-44B6-99D7-F91967E0B1CD}" srcOrd="0" destOrd="0" presId="urn:microsoft.com/office/officeart/2005/8/layout/hierarchy4"/>
    <dgm:cxn modelId="{4F4AAAC9-6D01-49AD-93D5-44B3B4A0D13C}" type="presParOf" srcId="{21A325EC-7674-4A50-9A48-2FE870C6A2E2}" destId="{F8C87CAE-FE0B-4A84-817C-283505B84E54}" srcOrd="1" destOrd="0" presId="urn:microsoft.com/office/officeart/2005/8/layout/hierarchy4"/>
    <dgm:cxn modelId="{766042BC-2499-4CBC-BF13-CEC9496B8BEE}" type="presParOf" srcId="{21A325EC-7674-4A50-9A48-2FE870C6A2E2}" destId="{F1ED3055-F870-4328-88C5-803976566C28}" srcOrd="2" destOrd="0" presId="urn:microsoft.com/office/officeart/2005/8/layout/hierarchy4"/>
    <dgm:cxn modelId="{4B302243-FC35-43DC-AF94-BEB2358F9DBB}" type="presParOf" srcId="{F1ED3055-F870-4328-88C5-803976566C28}" destId="{B46DFEA1-8906-4E82-BA8E-E67459578AFA}" srcOrd="0" destOrd="0" presId="urn:microsoft.com/office/officeart/2005/8/layout/hierarchy4"/>
    <dgm:cxn modelId="{9AA18F52-4FC0-44AF-B321-89A91896A03F}" type="presParOf" srcId="{B46DFEA1-8906-4E82-BA8E-E67459578AFA}" destId="{C16718B6-9B71-4CEA-A1BA-7D3588EB18A1}" srcOrd="0" destOrd="0" presId="urn:microsoft.com/office/officeart/2005/8/layout/hierarchy4"/>
    <dgm:cxn modelId="{36E3D42B-C0C7-45A7-92C9-BB5DABD2DC2B}" type="presParOf" srcId="{B46DFEA1-8906-4E82-BA8E-E67459578AFA}" destId="{C6C87976-702D-4667-923F-076AA1F0F90F}" srcOrd="1" destOrd="0" presId="urn:microsoft.com/office/officeart/2005/8/layout/hierarchy4"/>
    <dgm:cxn modelId="{967AD191-35AA-4C82-9376-74B86C5178CE}" type="presParOf" srcId="{F1ED3055-F870-4328-88C5-803976566C28}" destId="{ED4ABC84-BD8D-408D-A3BE-1A35D1971DDC}" srcOrd="1" destOrd="0" presId="urn:microsoft.com/office/officeart/2005/8/layout/hierarchy4"/>
    <dgm:cxn modelId="{16F4F27E-E230-46DE-947B-5D9E588BB289}" type="presParOf" srcId="{F1ED3055-F870-4328-88C5-803976566C28}" destId="{D0FD5FF2-EBB9-4BB3-9DA8-3ABD2291D494}" srcOrd="2" destOrd="0" presId="urn:microsoft.com/office/officeart/2005/8/layout/hierarchy4"/>
    <dgm:cxn modelId="{0D5227DE-10E3-4F10-BED7-5209C303B10F}" type="presParOf" srcId="{D0FD5FF2-EBB9-4BB3-9DA8-3ABD2291D494}" destId="{8135BB2A-9EEC-4CA7-8458-35C265A97877}" srcOrd="0" destOrd="0" presId="urn:microsoft.com/office/officeart/2005/8/layout/hierarchy4"/>
    <dgm:cxn modelId="{3F25F6C0-E781-46A9-906F-756E6AB50538}" type="presParOf" srcId="{D0FD5FF2-EBB9-4BB3-9DA8-3ABD2291D494}" destId="{077990B2-D1E7-4ADA-9B15-EBE19EC11A0F}" srcOrd="1" destOrd="0" presId="urn:microsoft.com/office/officeart/2005/8/layout/hierarchy4"/>
    <dgm:cxn modelId="{4961609B-AFFE-4098-B682-E4B270093F8D}" type="presParOf" srcId="{890127D6-6897-46BB-AEE2-AF04B044617C}" destId="{BE4A8EFE-B07B-4027-95B6-53BF57DCFA6F}" srcOrd="1" destOrd="0" presId="urn:microsoft.com/office/officeart/2005/8/layout/hierarchy4"/>
    <dgm:cxn modelId="{8E9CC860-FF25-4DC5-B872-AA9ABD87AF4C}" type="presParOf" srcId="{890127D6-6897-46BB-AEE2-AF04B044617C}" destId="{8126B380-48C9-4083-8574-E6E5BE935A14}" srcOrd="2" destOrd="0" presId="urn:microsoft.com/office/officeart/2005/8/layout/hierarchy4"/>
    <dgm:cxn modelId="{78B8EC0D-BDA2-4DA3-9233-8508DA80EBCF}" type="presParOf" srcId="{8126B380-48C9-4083-8574-E6E5BE935A14}" destId="{41A0546F-5FD7-4D22-A3E8-897010EE5F53}" srcOrd="0" destOrd="0" presId="urn:microsoft.com/office/officeart/2005/8/layout/hierarchy4"/>
    <dgm:cxn modelId="{E6699FF9-77EE-45D4-953C-3322FB656A05}" type="presParOf" srcId="{8126B380-48C9-4083-8574-E6E5BE935A14}" destId="{E8FE58D9-BF3C-446D-9B70-31C315D1170B}" srcOrd="1" destOrd="0" presId="urn:microsoft.com/office/officeart/2005/8/layout/hierarchy4"/>
    <dgm:cxn modelId="{95CC63FB-233D-495D-917E-DFA567815A74}" type="presParOf" srcId="{8126B380-48C9-4083-8574-E6E5BE935A14}" destId="{DA8FA35D-77FB-4E30-AFC1-9F431372D23C}" srcOrd="2" destOrd="0" presId="urn:microsoft.com/office/officeart/2005/8/layout/hierarchy4"/>
    <dgm:cxn modelId="{31DCCF75-2875-4F49-847D-7C353EF1152A}" type="presParOf" srcId="{DA8FA35D-77FB-4E30-AFC1-9F431372D23C}" destId="{5193D71F-C923-4F20-8D20-3DACAE55AFF1}" srcOrd="0" destOrd="0" presId="urn:microsoft.com/office/officeart/2005/8/layout/hierarchy4"/>
    <dgm:cxn modelId="{CEBF1DE6-59A0-4E1B-9778-C7E9854E7837}" type="presParOf" srcId="{5193D71F-C923-4F20-8D20-3DACAE55AFF1}" destId="{A675D66D-A3E0-47EE-B5A6-C34A95901FDD}" srcOrd="0" destOrd="0" presId="urn:microsoft.com/office/officeart/2005/8/layout/hierarchy4"/>
    <dgm:cxn modelId="{E31A61C2-A81D-410B-9EC2-7172A7639CE8}" type="presParOf" srcId="{5193D71F-C923-4F20-8D20-3DACAE55AFF1}" destId="{03BA7570-AB8E-403B-9EF9-F1DCBD7713D1}" srcOrd="1" destOrd="0" presId="urn:microsoft.com/office/officeart/2005/8/layout/hierarchy4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2D6AF81-3B80-4563-9145-8B6B4CEC33DA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6A03473-C78A-4FBB-9554-E9ABAB41CB72}">
      <dgm:prSet phldrT="[Текст]"/>
      <dgm:spPr/>
      <dgm:t>
        <a:bodyPr/>
        <a:lstStyle/>
        <a:p>
          <a:r>
            <a:rPr lang="ru-RU" dirty="0" smtClean="0"/>
            <a:t>1-й раз</a:t>
          </a:r>
          <a:endParaRPr lang="ru-RU" dirty="0"/>
        </a:p>
      </dgm:t>
    </dgm:pt>
    <dgm:pt modelId="{3A464F3C-B3CC-41C9-89CA-5644BBAE4C44}" type="parTrans" cxnId="{2489D173-1D9F-458C-A1DE-F5676E1A9638}">
      <dgm:prSet/>
      <dgm:spPr/>
      <dgm:t>
        <a:bodyPr/>
        <a:lstStyle/>
        <a:p>
          <a:endParaRPr lang="ru-RU"/>
        </a:p>
      </dgm:t>
    </dgm:pt>
    <dgm:pt modelId="{29BE8B61-49A8-4797-A8A8-8E4F92457EBC}" type="sibTrans" cxnId="{2489D173-1D9F-458C-A1DE-F5676E1A9638}">
      <dgm:prSet/>
      <dgm:spPr/>
      <dgm:t>
        <a:bodyPr/>
        <a:lstStyle/>
        <a:p>
          <a:endParaRPr lang="ru-RU"/>
        </a:p>
      </dgm:t>
    </dgm:pt>
    <dgm:pt modelId="{7FDBECC4-C11B-40E4-845B-64DCA43EF265}">
      <dgm:prSet phldrT="[Текст]"/>
      <dgm:spPr/>
      <dgm:t>
        <a:bodyPr/>
        <a:lstStyle/>
        <a:p>
          <a:r>
            <a:rPr lang="ru-RU" dirty="0" smtClean="0"/>
            <a:t>Когда</a:t>
          </a:r>
          <a:endParaRPr lang="ru-RU" dirty="0"/>
        </a:p>
      </dgm:t>
    </dgm:pt>
    <dgm:pt modelId="{8F44B5AA-A71F-42A2-A7D7-D93876CBE2B7}" type="parTrans" cxnId="{9AD3F955-2DFB-484F-AD68-EF8C4185C6EA}">
      <dgm:prSet/>
      <dgm:spPr/>
      <dgm:t>
        <a:bodyPr/>
        <a:lstStyle/>
        <a:p>
          <a:endParaRPr lang="ru-RU"/>
        </a:p>
      </dgm:t>
    </dgm:pt>
    <dgm:pt modelId="{45D0BBB1-C972-4AD9-93E1-B790575D0269}" type="sibTrans" cxnId="{9AD3F955-2DFB-484F-AD68-EF8C4185C6EA}">
      <dgm:prSet/>
      <dgm:spPr/>
      <dgm:t>
        <a:bodyPr/>
        <a:lstStyle/>
        <a:p>
          <a:endParaRPr lang="ru-RU"/>
        </a:p>
      </dgm:t>
    </dgm:pt>
    <dgm:pt modelId="{E0447E3C-F481-475D-B6E6-32976B999788}">
      <dgm:prSet phldrT="[Текст]"/>
      <dgm:spPr/>
      <dgm:t>
        <a:bodyPr/>
        <a:lstStyle/>
        <a:p>
          <a:r>
            <a:rPr lang="ru-RU" dirty="0" smtClean="0"/>
            <a:t>2-й раз</a:t>
          </a:r>
          <a:endParaRPr lang="ru-RU" dirty="0"/>
        </a:p>
      </dgm:t>
    </dgm:pt>
    <dgm:pt modelId="{6B0A467B-DC8D-4881-969B-04DEDF7CFBC1}" type="parTrans" cxnId="{F8C395B2-C13C-4A95-BDAB-A31FBEB33A2E}">
      <dgm:prSet/>
      <dgm:spPr/>
      <dgm:t>
        <a:bodyPr/>
        <a:lstStyle/>
        <a:p>
          <a:endParaRPr lang="ru-RU"/>
        </a:p>
      </dgm:t>
    </dgm:pt>
    <dgm:pt modelId="{DA18D65A-81BA-4DA6-A270-CC255CD4D855}" type="sibTrans" cxnId="{F8C395B2-C13C-4A95-BDAB-A31FBEB33A2E}">
      <dgm:prSet/>
      <dgm:spPr/>
      <dgm:t>
        <a:bodyPr/>
        <a:lstStyle/>
        <a:p>
          <a:endParaRPr lang="ru-RU"/>
        </a:p>
      </dgm:t>
    </dgm:pt>
    <dgm:pt modelId="{0A417905-1E66-4C78-B2B8-363A604EF6A4}">
      <dgm:prSet phldrT="[Текст]"/>
      <dgm:spPr/>
      <dgm:t>
        <a:bodyPr/>
        <a:lstStyle/>
        <a:p>
          <a:r>
            <a:rPr lang="ru-RU" smtClean="0"/>
            <a:t>В 1 год</a:t>
          </a:r>
          <a:endParaRPr lang="ru-RU" dirty="0"/>
        </a:p>
      </dgm:t>
    </dgm:pt>
    <dgm:pt modelId="{F5E9C458-FA49-40E2-9BDF-249C0364E425}" type="parTrans" cxnId="{77C4D326-7DF2-4BD3-8B0B-24C26228DBC3}">
      <dgm:prSet/>
      <dgm:spPr/>
      <dgm:t>
        <a:bodyPr/>
        <a:lstStyle/>
        <a:p>
          <a:endParaRPr lang="ru-RU"/>
        </a:p>
      </dgm:t>
    </dgm:pt>
    <dgm:pt modelId="{EBFBFBF6-67DD-4BCC-A8AA-814334FA8FA0}" type="sibTrans" cxnId="{77C4D326-7DF2-4BD3-8B0B-24C26228DBC3}">
      <dgm:prSet/>
      <dgm:spPr/>
      <dgm:t>
        <a:bodyPr/>
        <a:lstStyle/>
        <a:p>
          <a:endParaRPr lang="ru-RU"/>
        </a:p>
      </dgm:t>
    </dgm:pt>
    <dgm:pt modelId="{42303CF4-7AD8-46AA-965A-0987FFFF9D2C}">
      <dgm:prSet phldrT="[Текст]"/>
      <dgm:spPr/>
      <dgm:t>
        <a:bodyPr/>
        <a:lstStyle/>
        <a:p>
          <a:r>
            <a:rPr lang="ru-RU" smtClean="0"/>
            <a:t>затем</a:t>
          </a:r>
          <a:endParaRPr lang="ru-RU" dirty="0"/>
        </a:p>
      </dgm:t>
    </dgm:pt>
    <dgm:pt modelId="{DF2E4B02-8F15-4EB8-B174-F4735B94AB73}" type="parTrans" cxnId="{7E5F0E2A-69E2-4458-A4F9-9398FF45E82C}">
      <dgm:prSet/>
      <dgm:spPr/>
      <dgm:t>
        <a:bodyPr/>
        <a:lstStyle/>
        <a:p>
          <a:endParaRPr lang="ru-RU"/>
        </a:p>
      </dgm:t>
    </dgm:pt>
    <dgm:pt modelId="{8F7228AF-42CC-411D-ADC9-19D317B27545}" type="sibTrans" cxnId="{7E5F0E2A-69E2-4458-A4F9-9398FF45E82C}">
      <dgm:prSet/>
      <dgm:spPr/>
      <dgm:t>
        <a:bodyPr/>
        <a:lstStyle/>
        <a:p>
          <a:endParaRPr lang="ru-RU"/>
        </a:p>
      </dgm:t>
    </dgm:pt>
    <dgm:pt modelId="{CE4529EB-0C38-481B-A288-62FEE86C8808}">
      <dgm:prSet phldrT="[Текст]"/>
      <dgm:spPr/>
      <dgm:t>
        <a:bodyPr/>
        <a:lstStyle/>
        <a:p>
          <a:r>
            <a:rPr lang="ru-RU" dirty="0" smtClean="0"/>
            <a:t>не реже 2 раз в год</a:t>
          </a:r>
          <a:endParaRPr lang="ru-RU" dirty="0"/>
        </a:p>
      </dgm:t>
    </dgm:pt>
    <dgm:pt modelId="{A928418A-6304-4D29-A8AA-C3079A3F5585}" type="parTrans" cxnId="{7DE5A712-2510-42EF-B8CF-BEB145742DED}">
      <dgm:prSet/>
      <dgm:spPr/>
      <dgm:t>
        <a:bodyPr/>
        <a:lstStyle/>
        <a:p>
          <a:endParaRPr lang="ru-RU"/>
        </a:p>
      </dgm:t>
    </dgm:pt>
    <dgm:pt modelId="{70771ECC-73E4-4128-A973-FF0C80652A52}" type="sibTrans" cxnId="{7DE5A712-2510-42EF-B8CF-BEB145742DED}">
      <dgm:prSet/>
      <dgm:spPr/>
      <dgm:t>
        <a:bodyPr/>
        <a:lstStyle/>
        <a:p>
          <a:endParaRPr lang="ru-RU"/>
        </a:p>
      </dgm:t>
    </dgm:pt>
    <dgm:pt modelId="{243EC3F7-11B1-4588-A7B4-0BF42EAF1FBB}">
      <dgm:prSet phldrT="[Текст]"/>
      <dgm:spPr/>
      <dgm:t>
        <a:bodyPr/>
        <a:lstStyle/>
        <a:p>
          <a:r>
            <a:rPr lang="ru-RU" dirty="0" smtClean="0"/>
            <a:t>родится</a:t>
          </a:r>
          <a:endParaRPr lang="ru-RU" dirty="0"/>
        </a:p>
      </dgm:t>
    </dgm:pt>
    <dgm:pt modelId="{96224308-4A8E-4D14-885B-ED2C2F92D255}" type="sibTrans" cxnId="{CD15ABAC-FF72-465D-9F1A-4E22523850AB}">
      <dgm:prSet/>
      <dgm:spPr/>
      <dgm:t>
        <a:bodyPr/>
        <a:lstStyle/>
        <a:p>
          <a:endParaRPr lang="ru-RU"/>
        </a:p>
      </dgm:t>
    </dgm:pt>
    <dgm:pt modelId="{BF78E3C3-0006-43CE-82D9-AA481DD993EF}" type="parTrans" cxnId="{CD15ABAC-FF72-465D-9F1A-4E22523850AB}">
      <dgm:prSet/>
      <dgm:spPr/>
      <dgm:t>
        <a:bodyPr/>
        <a:lstStyle/>
        <a:p>
          <a:endParaRPr lang="ru-RU"/>
        </a:p>
      </dgm:t>
    </dgm:pt>
    <dgm:pt modelId="{5213AF35-CD5B-41A1-A45D-7360303EDD95}" type="pres">
      <dgm:prSet presAssocID="{92D6AF81-3B80-4563-9145-8B6B4CEC33D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5F88DC9-7362-425B-AE91-A5466C551461}" type="pres">
      <dgm:prSet presAssocID="{E6A03473-C78A-4FBB-9554-E9ABAB41CB72}" presName="composite" presStyleCnt="0"/>
      <dgm:spPr/>
    </dgm:pt>
    <dgm:pt modelId="{5BA08797-700C-4421-AED5-173D73015C31}" type="pres">
      <dgm:prSet presAssocID="{E6A03473-C78A-4FBB-9554-E9ABAB41CB72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F611E4-C6C4-44E1-A803-84A44B9CB644}" type="pres">
      <dgm:prSet presAssocID="{E6A03473-C78A-4FBB-9554-E9ABAB41CB72}" presName="parSh" presStyleLbl="node1" presStyleIdx="0" presStyleCnt="3" custScaleX="179831" custLinFactY="-35178" custLinFactNeighborX="4962" custLinFactNeighborY="-100000"/>
      <dgm:spPr/>
      <dgm:t>
        <a:bodyPr/>
        <a:lstStyle/>
        <a:p>
          <a:endParaRPr lang="ru-RU"/>
        </a:p>
      </dgm:t>
    </dgm:pt>
    <dgm:pt modelId="{8B766E92-88B0-44E5-AB29-4374B8C2B4D5}" type="pres">
      <dgm:prSet presAssocID="{E6A03473-C78A-4FBB-9554-E9ABAB41CB72}" presName="desTx" presStyleLbl="fgAcc1" presStyleIdx="0" presStyleCnt="3" custScaleX="143130" custLinFactNeighborX="-8608" custLinFactNeighborY="-161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7E4F2E-936F-4EAE-9785-2FAA70F4FA60}" type="pres">
      <dgm:prSet presAssocID="{29BE8B61-49A8-4797-A8A8-8E4F92457EBC}" presName="sibTrans" presStyleLbl="sibTrans2D1" presStyleIdx="0" presStyleCnt="2"/>
      <dgm:spPr/>
      <dgm:t>
        <a:bodyPr/>
        <a:lstStyle/>
        <a:p>
          <a:endParaRPr lang="ru-RU"/>
        </a:p>
      </dgm:t>
    </dgm:pt>
    <dgm:pt modelId="{C1467566-4B79-4AD1-AB2F-66F93B8E4EAF}" type="pres">
      <dgm:prSet presAssocID="{29BE8B61-49A8-4797-A8A8-8E4F92457EBC}" presName="connTx" presStyleLbl="sibTrans2D1" presStyleIdx="0" presStyleCnt="2"/>
      <dgm:spPr/>
      <dgm:t>
        <a:bodyPr/>
        <a:lstStyle/>
        <a:p>
          <a:endParaRPr lang="ru-RU"/>
        </a:p>
      </dgm:t>
    </dgm:pt>
    <dgm:pt modelId="{80BF068A-5F53-4C34-8A59-431BAEB1549E}" type="pres">
      <dgm:prSet presAssocID="{E0447E3C-F481-475D-B6E6-32976B999788}" presName="composite" presStyleCnt="0"/>
      <dgm:spPr/>
    </dgm:pt>
    <dgm:pt modelId="{617EE49F-B499-4B89-A43E-5FFF3EA81BCC}" type="pres">
      <dgm:prSet presAssocID="{E0447E3C-F481-475D-B6E6-32976B999788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21754D-BBB1-4683-9E14-F4ED977678ED}" type="pres">
      <dgm:prSet presAssocID="{E0447E3C-F481-475D-B6E6-32976B999788}" presName="parSh" presStyleLbl="node1" presStyleIdx="1" presStyleCnt="3" custLinFactY="-43882" custLinFactNeighborX="4967" custLinFactNeighborY="-100000"/>
      <dgm:spPr/>
      <dgm:t>
        <a:bodyPr/>
        <a:lstStyle/>
        <a:p>
          <a:endParaRPr lang="ru-RU"/>
        </a:p>
      </dgm:t>
    </dgm:pt>
    <dgm:pt modelId="{B73468B5-7FD0-4E35-B695-10F711BE674C}" type="pres">
      <dgm:prSet presAssocID="{E0447E3C-F481-475D-B6E6-32976B999788}" presName="desTx" presStyleLbl="fgAcc1" presStyleIdx="1" presStyleCnt="3" custLinFactNeighborX="-8346" custLinFactNeighborY="-120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04D318-9CAC-4B8C-A4D9-E74B824F8A45}" type="pres">
      <dgm:prSet presAssocID="{DA18D65A-81BA-4DA6-A270-CC255CD4D855}" presName="sibTrans" presStyleLbl="sibTrans2D1" presStyleIdx="1" presStyleCnt="2"/>
      <dgm:spPr/>
      <dgm:t>
        <a:bodyPr/>
        <a:lstStyle/>
        <a:p>
          <a:endParaRPr lang="ru-RU"/>
        </a:p>
      </dgm:t>
    </dgm:pt>
    <dgm:pt modelId="{C2816B74-5D35-405A-B8E5-AE751357F8FF}" type="pres">
      <dgm:prSet presAssocID="{DA18D65A-81BA-4DA6-A270-CC255CD4D855}" presName="connTx" presStyleLbl="sibTrans2D1" presStyleIdx="1" presStyleCnt="2"/>
      <dgm:spPr/>
      <dgm:t>
        <a:bodyPr/>
        <a:lstStyle/>
        <a:p>
          <a:endParaRPr lang="ru-RU"/>
        </a:p>
      </dgm:t>
    </dgm:pt>
    <dgm:pt modelId="{C6430A00-2F38-4E00-BD65-B16E1206F3BB}" type="pres">
      <dgm:prSet presAssocID="{42303CF4-7AD8-46AA-965A-0987FFFF9D2C}" presName="composite" presStyleCnt="0"/>
      <dgm:spPr/>
    </dgm:pt>
    <dgm:pt modelId="{538928AD-73AE-44B1-ABA0-9B6E992D8B86}" type="pres">
      <dgm:prSet presAssocID="{42303CF4-7AD8-46AA-965A-0987FFFF9D2C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35C63B-FB03-4AF8-9CE3-2C4B47A45A42}" type="pres">
      <dgm:prSet presAssocID="{42303CF4-7AD8-46AA-965A-0987FFFF9D2C}" presName="parSh" presStyleLbl="node1" presStyleIdx="2" presStyleCnt="3" custLinFactY="-43882" custLinFactNeighborX="-10574" custLinFactNeighborY="-100000"/>
      <dgm:spPr/>
      <dgm:t>
        <a:bodyPr/>
        <a:lstStyle/>
        <a:p>
          <a:endParaRPr lang="ru-RU"/>
        </a:p>
      </dgm:t>
    </dgm:pt>
    <dgm:pt modelId="{22350594-CF86-4A4A-9A18-A220CF8FE795}" type="pres">
      <dgm:prSet presAssocID="{42303CF4-7AD8-46AA-965A-0987FFFF9D2C}" presName="desTx" presStyleLbl="fgAcc1" presStyleIdx="2" presStyleCnt="3" custLinFactNeighborX="-8364" custLinFactNeighborY="-120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8C395B2-C13C-4A95-BDAB-A31FBEB33A2E}" srcId="{92D6AF81-3B80-4563-9145-8B6B4CEC33DA}" destId="{E0447E3C-F481-475D-B6E6-32976B999788}" srcOrd="1" destOrd="0" parTransId="{6B0A467B-DC8D-4881-969B-04DEDF7CFBC1}" sibTransId="{DA18D65A-81BA-4DA6-A270-CC255CD4D855}"/>
    <dgm:cxn modelId="{A08B3E3E-E6E1-49CE-926F-D0A9AC8704C8}" type="presOf" srcId="{42303CF4-7AD8-46AA-965A-0987FFFF9D2C}" destId="{538928AD-73AE-44B1-ABA0-9B6E992D8B86}" srcOrd="0" destOrd="0" presId="urn:microsoft.com/office/officeart/2005/8/layout/process3"/>
    <dgm:cxn modelId="{CD15ABAC-FF72-465D-9F1A-4E22523850AB}" srcId="{E6A03473-C78A-4FBB-9554-E9ABAB41CB72}" destId="{243EC3F7-11B1-4588-A7B4-0BF42EAF1FBB}" srcOrd="1" destOrd="0" parTransId="{BF78E3C3-0006-43CE-82D9-AA481DD993EF}" sibTransId="{96224308-4A8E-4D14-885B-ED2C2F92D255}"/>
    <dgm:cxn modelId="{325964AF-D77A-4E7D-B08C-FB34F8331534}" type="presOf" srcId="{243EC3F7-11B1-4588-A7B4-0BF42EAF1FBB}" destId="{8B766E92-88B0-44E5-AB29-4374B8C2B4D5}" srcOrd="0" destOrd="1" presId="urn:microsoft.com/office/officeart/2005/8/layout/process3"/>
    <dgm:cxn modelId="{1B63945A-981F-47FA-9353-CD9887FC54F8}" type="presOf" srcId="{E0447E3C-F481-475D-B6E6-32976B999788}" destId="{617EE49F-B499-4B89-A43E-5FFF3EA81BCC}" srcOrd="0" destOrd="0" presId="urn:microsoft.com/office/officeart/2005/8/layout/process3"/>
    <dgm:cxn modelId="{7E5F0E2A-69E2-4458-A4F9-9398FF45E82C}" srcId="{92D6AF81-3B80-4563-9145-8B6B4CEC33DA}" destId="{42303CF4-7AD8-46AA-965A-0987FFFF9D2C}" srcOrd="2" destOrd="0" parTransId="{DF2E4B02-8F15-4EB8-B174-F4735B94AB73}" sibTransId="{8F7228AF-42CC-411D-ADC9-19D317B27545}"/>
    <dgm:cxn modelId="{81862CE1-D199-4E65-8BD5-4CCCDC6C1C70}" type="presOf" srcId="{E6A03473-C78A-4FBB-9554-E9ABAB41CB72}" destId="{5BA08797-700C-4421-AED5-173D73015C31}" srcOrd="0" destOrd="0" presId="urn:microsoft.com/office/officeart/2005/8/layout/process3"/>
    <dgm:cxn modelId="{E819706A-8B87-4C7A-84B3-56FFE1AE6599}" type="presOf" srcId="{92D6AF81-3B80-4563-9145-8B6B4CEC33DA}" destId="{5213AF35-CD5B-41A1-A45D-7360303EDD95}" srcOrd="0" destOrd="0" presId="urn:microsoft.com/office/officeart/2005/8/layout/process3"/>
    <dgm:cxn modelId="{DAAA0190-F3A5-47FB-AAB2-368F339FC15A}" type="presOf" srcId="{E6A03473-C78A-4FBB-9554-E9ABAB41CB72}" destId="{BBF611E4-C6C4-44E1-A803-84A44B9CB644}" srcOrd="1" destOrd="0" presId="urn:microsoft.com/office/officeart/2005/8/layout/process3"/>
    <dgm:cxn modelId="{7DE5A712-2510-42EF-B8CF-BEB145742DED}" srcId="{42303CF4-7AD8-46AA-965A-0987FFFF9D2C}" destId="{CE4529EB-0C38-481B-A288-62FEE86C8808}" srcOrd="0" destOrd="0" parTransId="{A928418A-6304-4D29-A8AA-C3079A3F5585}" sibTransId="{70771ECC-73E4-4128-A973-FF0C80652A52}"/>
    <dgm:cxn modelId="{DA749DD6-CFA1-4F11-B5D9-8E62AAD181FF}" type="presOf" srcId="{DA18D65A-81BA-4DA6-A270-CC255CD4D855}" destId="{C2816B74-5D35-405A-B8E5-AE751357F8FF}" srcOrd="1" destOrd="0" presId="urn:microsoft.com/office/officeart/2005/8/layout/process3"/>
    <dgm:cxn modelId="{9AD3F955-2DFB-484F-AD68-EF8C4185C6EA}" srcId="{E6A03473-C78A-4FBB-9554-E9ABAB41CB72}" destId="{7FDBECC4-C11B-40E4-845B-64DCA43EF265}" srcOrd="0" destOrd="0" parTransId="{8F44B5AA-A71F-42A2-A7D7-D93876CBE2B7}" sibTransId="{45D0BBB1-C972-4AD9-93E1-B790575D0269}"/>
    <dgm:cxn modelId="{94A8CD2B-DF10-41FC-8D7C-6853CB26146B}" type="presOf" srcId="{E0447E3C-F481-475D-B6E6-32976B999788}" destId="{C421754D-BBB1-4683-9E14-F4ED977678ED}" srcOrd="1" destOrd="0" presId="urn:microsoft.com/office/officeart/2005/8/layout/process3"/>
    <dgm:cxn modelId="{7DCCD5B1-D64B-448A-8A76-5DCD7652433D}" type="presOf" srcId="{7FDBECC4-C11B-40E4-845B-64DCA43EF265}" destId="{8B766E92-88B0-44E5-AB29-4374B8C2B4D5}" srcOrd="0" destOrd="0" presId="urn:microsoft.com/office/officeart/2005/8/layout/process3"/>
    <dgm:cxn modelId="{39A9F281-B8D7-406C-AF81-B85B8E619629}" type="presOf" srcId="{42303CF4-7AD8-46AA-965A-0987FFFF9D2C}" destId="{AC35C63B-FB03-4AF8-9CE3-2C4B47A45A42}" srcOrd="1" destOrd="0" presId="urn:microsoft.com/office/officeart/2005/8/layout/process3"/>
    <dgm:cxn modelId="{30BEF54B-68FE-4459-873D-3068981A8578}" type="presOf" srcId="{0A417905-1E66-4C78-B2B8-363A604EF6A4}" destId="{B73468B5-7FD0-4E35-B695-10F711BE674C}" srcOrd="0" destOrd="0" presId="urn:microsoft.com/office/officeart/2005/8/layout/process3"/>
    <dgm:cxn modelId="{C7D358CF-B609-4EDA-9BC7-7C09A8D81E67}" type="presOf" srcId="{29BE8B61-49A8-4797-A8A8-8E4F92457EBC}" destId="{C1467566-4B79-4AD1-AB2F-66F93B8E4EAF}" srcOrd="1" destOrd="0" presId="urn:microsoft.com/office/officeart/2005/8/layout/process3"/>
    <dgm:cxn modelId="{59BCE786-27A0-4989-87C1-E0022B46DED0}" type="presOf" srcId="{CE4529EB-0C38-481B-A288-62FEE86C8808}" destId="{22350594-CF86-4A4A-9A18-A220CF8FE795}" srcOrd="0" destOrd="0" presId="urn:microsoft.com/office/officeart/2005/8/layout/process3"/>
    <dgm:cxn modelId="{77C4D326-7DF2-4BD3-8B0B-24C26228DBC3}" srcId="{E0447E3C-F481-475D-B6E6-32976B999788}" destId="{0A417905-1E66-4C78-B2B8-363A604EF6A4}" srcOrd="0" destOrd="0" parTransId="{F5E9C458-FA49-40E2-9BDF-249C0364E425}" sibTransId="{EBFBFBF6-67DD-4BCC-A8AA-814334FA8FA0}"/>
    <dgm:cxn modelId="{9122D34F-7F17-41CF-B24A-0350F9A9D2ED}" type="presOf" srcId="{29BE8B61-49A8-4797-A8A8-8E4F92457EBC}" destId="{397E4F2E-936F-4EAE-9785-2FAA70F4FA60}" srcOrd="0" destOrd="0" presId="urn:microsoft.com/office/officeart/2005/8/layout/process3"/>
    <dgm:cxn modelId="{04C616A8-D46A-43FF-8637-DE65E3E8828D}" type="presOf" srcId="{DA18D65A-81BA-4DA6-A270-CC255CD4D855}" destId="{8D04D318-9CAC-4B8C-A4D9-E74B824F8A45}" srcOrd="0" destOrd="0" presId="urn:microsoft.com/office/officeart/2005/8/layout/process3"/>
    <dgm:cxn modelId="{2489D173-1D9F-458C-A1DE-F5676E1A9638}" srcId="{92D6AF81-3B80-4563-9145-8B6B4CEC33DA}" destId="{E6A03473-C78A-4FBB-9554-E9ABAB41CB72}" srcOrd="0" destOrd="0" parTransId="{3A464F3C-B3CC-41C9-89CA-5644BBAE4C44}" sibTransId="{29BE8B61-49A8-4797-A8A8-8E4F92457EBC}"/>
    <dgm:cxn modelId="{E4538956-58B7-4461-9090-5DA5B34BB5F8}" type="presParOf" srcId="{5213AF35-CD5B-41A1-A45D-7360303EDD95}" destId="{E5F88DC9-7362-425B-AE91-A5466C551461}" srcOrd="0" destOrd="0" presId="urn:microsoft.com/office/officeart/2005/8/layout/process3"/>
    <dgm:cxn modelId="{CE54FAFA-47DE-4DD4-873F-7E0616CE81D9}" type="presParOf" srcId="{E5F88DC9-7362-425B-AE91-A5466C551461}" destId="{5BA08797-700C-4421-AED5-173D73015C31}" srcOrd="0" destOrd="0" presId="urn:microsoft.com/office/officeart/2005/8/layout/process3"/>
    <dgm:cxn modelId="{955BC8DA-8A73-400F-AA66-285C53B8B9EB}" type="presParOf" srcId="{E5F88DC9-7362-425B-AE91-A5466C551461}" destId="{BBF611E4-C6C4-44E1-A803-84A44B9CB644}" srcOrd="1" destOrd="0" presId="urn:microsoft.com/office/officeart/2005/8/layout/process3"/>
    <dgm:cxn modelId="{4106058B-2C9B-48D7-94A4-0037B9B4DE4C}" type="presParOf" srcId="{E5F88DC9-7362-425B-AE91-A5466C551461}" destId="{8B766E92-88B0-44E5-AB29-4374B8C2B4D5}" srcOrd="2" destOrd="0" presId="urn:microsoft.com/office/officeart/2005/8/layout/process3"/>
    <dgm:cxn modelId="{AAC27ECC-41C3-4D75-852A-BC54EBC13350}" type="presParOf" srcId="{5213AF35-CD5B-41A1-A45D-7360303EDD95}" destId="{397E4F2E-936F-4EAE-9785-2FAA70F4FA60}" srcOrd="1" destOrd="0" presId="urn:microsoft.com/office/officeart/2005/8/layout/process3"/>
    <dgm:cxn modelId="{337E42AA-99DE-4B7E-80F7-EEFECEA2E7EE}" type="presParOf" srcId="{397E4F2E-936F-4EAE-9785-2FAA70F4FA60}" destId="{C1467566-4B79-4AD1-AB2F-66F93B8E4EAF}" srcOrd="0" destOrd="0" presId="urn:microsoft.com/office/officeart/2005/8/layout/process3"/>
    <dgm:cxn modelId="{236517F2-DD74-4875-8A5A-27C5B3B5DC96}" type="presParOf" srcId="{5213AF35-CD5B-41A1-A45D-7360303EDD95}" destId="{80BF068A-5F53-4C34-8A59-431BAEB1549E}" srcOrd="2" destOrd="0" presId="urn:microsoft.com/office/officeart/2005/8/layout/process3"/>
    <dgm:cxn modelId="{C7740039-CE5B-495C-8D72-185B9E4A46AF}" type="presParOf" srcId="{80BF068A-5F53-4C34-8A59-431BAEB1549E}" destId="{617EE49F-B499-4B89-A43E-5FFF3EA81BCC}" srcOrd="0" destOrd="0" presId="urn:microsoft.com/office/officeart/2005/8/layout/process3"/>
    <dgm:cxn modelId="{98400A3D-C536-4762-96D9-3A3277134FE2}" type="presParOf" srcId="{80BF068A-5F53-4C34-8A59-431BAEB1549E}" destId="{C421754D-BBB1-4683-9E14-F4ED977678ED}" srcOrd="1" destOrd="0" presId="urn:microsoft.com/office/officeart/2005/8/layout/process3"/>
    <dgm:cxn modelId="{DC44F404-25BD-47D3-A671-A5762212C3D4}" type="presParOf" srcId="{80BF068A-5F53-4C34-8A59-431BAEB1549E}" destId="{B73468B5-7FD0-4E35-B695-10F711BE674C}" srcOrd="2" destOrd="0" presId="urn:microsoft.com/office/officeart/2005/8/layout/process3"/>
    <dgm:cxn modelId="{F5E59789-17BE-4888-92DA-0A360F696DFE}" type="presParOf" srcId="{5213AF35-CD5B-41A1-A45D-7360303EDD95}" destId="{8D04D318-9CAC-4B8C-A4D9-E74B824F8A45}" srcOrd="3" destOrd="0" presId="urn:microsoft.com/office/officeart/2005/8/layout/process3"/>
    <dgm:cxn modelId="{8F13593C-DFC5-49B6-B667-C1A7EDE256FB}" type="presParOf" srcId="{8D04D318-9CAC-4B8C-A4D9-E74B824F8A45}" destId="{C2816B74-5D35-405A-B8E5-AE751357F8FF}" srcOrd="0" destOrd="0" presId="urn:microsoft.com/office/officeart/2005/8/layout/process3"/>
    <dgm:cxn modelId="{E7E7C230-3EE2-40FC-A844-C8D181A79277}" type="presParOf" srcId="{5213AF35-CD5B-41A1-A45D-7360303EDD95}" destId="{C6430A00-2F38-4E00-BD65-B16E1206F3BB}" srcOrd="4" destOrd="0" presId="urn:microsoft.com/office/officeart/2005/8/layout/process3"/>
    <dgm:cxn modelId="{A9348300-AF9F-47C9-8DB3-B65579B75F0C}" type="presParOf" srcId="{C6430A00-2F38-4E00-BD65-B16E1206F3BB}" destId="{538928AD-73AE-44B1-ABA0-9B6E992D8B86}" srcOrd="0" destOrd="0" presId="urn:microsoft.com/office/officeart/2005/8/layout/process3"/>
    <dgm:cxn modelId="{F7BDF262-6F0D-446F-ADBA-9130B0A88EF3}" type="presParOf" srcId="{C6430A00-2F38-4E00-BD65-B16E1206F3BB}" destId="{AC35C63B-FB03-4AF8-9CE3-2C4B47A45A42}" srcOrd="1" destOrd="0" presId="urn:microsoft.com/office/officeart/2005/8/layout/process3"/>
    <dgm:cxn modelId="{12A7DC06-1D78-4FA1-A404-0B16ED97EE3D}" type="presParOf" srcId="{C6430A00-2F38-4E00-BD65-B16E1206F3BB}" destId="{22350594-CF86-4A4A-9A18-A220CF8FE795}" srcOrd="2" destOrd="0" presId="urn:microsoft.com/office/officeart/2005/8/layout/process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433847-4EC2-4697-BFEE-6E943DA49CB0}" type="datetimeFigureOut">
              <a:rPr lang="ru-RU" smtClean="0"/>
              <a:pPr/>
              <a:t>04.04.2010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36B7D5-14F3-4057-A8B2-6F7B97632A0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36B7D5-14F3-4057-A8B2-6F7B97632A08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36B7D5-14F3-4057-A8B2-6F7B97632A08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36B7D5-14F3-4057-A8B2-6F7B97632A08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36B7D5-14F3-4057-A8B2-6F7B97632A08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36B7D5-14F3-4057-A8B2-6F7B97632A08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36B7D5-14F3-4057-A8B2-6F7B97632A08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36B7D5-14F3-4057-A8B2-6F7B97632A08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36B7D5-14F3-4057-A8B2-6F7B97632A08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36B7D5-14F3-4057-A8B2-6F7B97632A08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36B7D5-14F3-4057-A8B2-6F7B97632A08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36B7D5-14F3-4057-A8B2-6F7B97632A08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36B7D5-14F3-4057-A8B2-6F7B97632A0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36B7D5-14F3-4057-A8B2-6F7B97632A08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36B7D5-14F3-4057-A8B2-6F7B97632A08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36B7D5-14F3-4057-A8B2-6F7B97632A08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36B7D5-14F3-4057-A8B2-6F7B97632A08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36B7D5-14F3-4057-A8B2-6F7B97632A08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36B7D5-14F3-4057-A8B2-6F7B97632A08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36B7D5-14F3-4057-A8B2-6F7B97632A08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8EF7D-68BE-4F82-8240-8E568D485174}" type="datetimeFigureOut">
              <a:rPr lang="ru-RU" smtClean="0"/>
              <a:pPr/>
              <a:t>04.04.2010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9AAA4-0EA7-4FE9-A735-D26791E2D0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8EF7D-68BE-4F82-8240-8E568D485174}" type="datetimeFigureOut">
              <a:rPr lang="ru-RU" smtClean="0"/>
              <a:pPr/>
              <a:t>04.04.2010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9AAA4-0EA7-4FE9-A735-D26791E2D0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8EF7D-68BE-4F82-8240-8E568D485174}" type="datetimeFigureOut">
              <a:rPr lang="ru-RU" smtClean="0"/>
              <a:pPr/>
              <a:t>04.04.2010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9AAA4-0EA7-4FE9-A735-D26791E2D0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8EF7D-68BE-4F82-8240-8E568D485174}" type="datetimeFigureOut">
              <a:rPr lang="ru-RU" smtClean="0"/>
              <a:pPr/>
              <a:t>04.04.2010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9AAA4-0EA7-4FE9-A735-D26791E2D0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8EF7D-68BE-4F82-8240-8E568D485174}" type="datetimeFigureOut">
              <a:rPr lang="ru-RU" smtClean="0"/>
              <a:pPr/>
              <a:t>04.04.2010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9AAA4-0EA7-4FE9-A735-D26791E2D0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8EF7D-68BE-4F82-8240-8E568D485174}" type="datetimeFigureOut">
              <a:rPr lang="ru-RU" smtClean="0"/>
              <a:pPr/>
              <a:t>04.04.2010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9AAA4-0EA7-4FE9-A735-D26791E2D0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8EF7D-68BE-4F82-8240-8E568D485174}" type="datetimeFigureOut">
              <a:rPr lang="ru-RU" smtClean="0"/>
              <a:pPr/>
              <a:t>04.04.2010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9AAA4-0EA7-4FE9-A735-D26791E2D0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8EF7D-68BE-4F82-8240-8E568D485174}" type="datetimeFigureOut">
              <a:rPr lang="ru-RU" smtClean="0"/>
              <a:pPr/>
              <a:t>04.04.2010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9AAA4-0EA7-4FE9-A735-D26791E2D0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8EF7D-68BE-4F82-8240-8E568D485174}" type="datetimeFigureOut">
              <a:rPr lang="ru-RU" smtClean="0"/>
              <a:pPr/>
              <a:t>04.04.2010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9AAA4-0EA7-4FE9-A735-D26791E2D0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8EF7D-68BE-4F82-8240-8E568D485174}" type="datetimeFigureOut">
              <a:rPr lang="ru-RU" smtClean="0"/>
              <a:pPr/>
              <a:t>04.04.2010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9AAA4-0EA7-4FE9-A735-D26791E2D0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8EF7D-68BE-4F82-8240-8E568D485174}" type="datetimeFigureOut">
              <a:rPr lang="ru-RU" smtClean="0"/>
              <a:pPr/>
              <a:t>04.04.2010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9AAA4-0EA7-4FE9-A735-D26791E2D0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08EF7D-68BE-4F82-8240-8E568D485174}" type="datetimeFigureOut">
              <a:rPr lang="ru-RU" smtClean="0"/>
              <a:pPr/>
              <a:t>04.04.2010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C9AAA4-0EA7-4FE9-A735-D26791E2D07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Data" Target="../diagrams/data5.xm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diagramColors" Target="../diagrams/colors6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6.xml"/><Relationship Id="rId5" Type="http://schemas.openxmlformats.org/officeDocument/2006/relationships/diagramLayout" Target="../diagrams/layout6.xml"/><Relationship Id="rId4" Type="http://schemas.openxmlformats.org/officeDocument/2006/relationships/diagramData" Target="../diagrams/data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openxmlformats.org/officeDocument/2006/relationships/image" Target="../media/image3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</a:rPr>
              <a:t>Муниципальное образовательное учреждение</a:t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</a:rPr>
              <a:t>«Абазинская средняя общеобразовательная школа № 5»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643050"/>
            <a:ext cx="8229600" cy="262572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i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Исследовательская работа </a:t>
            </a:r>
          </a:p>
          <a:p>
            <a:pPr algn="ctr">
              <a:buNone/>
            </a:pPr>
            <a:r>
              <a:rPr lang="ru-RU" sz="4400" b="1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«Стоматолог:</a:t>
            </a:r>
          </a:p>
          <a:p>
            <a:pPr algn="ctr">
              <a:buNone/>
            </a:pPr>
            <a:r>
              <a:rPr lang="ru-RU" sz="4400" b="1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 друг или враг?"</a:t>
            </a:r>
            <a:endParaRPr lang="ru-RU" sz="4400" b="1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7030A0"/>
              </a:soli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6248" y="4214818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i="1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339966"/>
              </a:soli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429124" y="4929198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</a:rPr>
              <a:t>Работу выполнил: </a:t>
            </a:r>
          </a:p>
          <a:p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</a:rPr>
              <a:t>Кисельников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</a:rPr>
              <a:t> Алёша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</a:rPr>
              <a:t>ученик3 «а» класса</a:t>
            </a:r>
          </a:p>
          <a:p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</a:rPr>
              <a:t>Руководитель:Богданова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</a:rPr>
              <a:t> Г. В. </a:t>
            </a:r>
            <a:r>
              <a:rPr lang="ru-RU" smtClean="0">
                <a:solidFill>
                  <a:schemeClr val="bg1"/>
                </a:solidFill>
                <a:latin typeface="Times New Roman" pitchFamily="18" charset="0"/>
              </a:rPr>
              <a:t>, </a:t>
            </a:r>
            <a:endParaRPr lang="ru-RU" smtClean="0">
              <a:solidFill>
                <a:schemeClr val="bg1"/>
              </a:solidFill>
              <a:latin typeface="Times New Roman" pitchFamily="18" charset="0"/>
            </a:endParaRPr>
          </a:p>
          <a:p>
            <a:r>
              <a:rPr lang="ru-RU" smtClean="0">
                <a:solidFill>
                  <a:schemeClr val="bg1"/>
                </a:solidFill>
                <a:latin typeface="Times New Roman" pitchFamily="18" charset="0"/>
              </a:rPr>
              <a:t>педагог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</a:rPr>
              <a:t>начальных классов.</a:t>
            </a:r>
            <a:endParaRPr lang="ru-RU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9" name="Picture 7" descr="Рисунок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4071942"/>
            <a:ext cx="3357586" cy="2643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Питание и здоровье зубы</a:t>
            </a:r>
            <a:endParaRPr lang="ru-RU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0" y="1000108"/>
          <a:ext cx="8286808" cy="37147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5" name="Группа 4"/>
          <p:cNvGrpSpPr/>
          <p:nvPr/>
        </p:nvGrpSpPr>
        <p:grpSpPr>
          <a:xfrm>
            <a:off x="246337" y="5244244"/>
            <a:ext cx="2396837" cy="899400"/>
            <a:chOff x="707318" y="2528715"/>
            <a:chExt cx="2675995" cy="1098784"/>
          </a:xfrm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751288" y="2580202"/>
              <a:ext cx="2632025" cy="1047297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Скругленный прямоугольник 4"/>
            <p:cNvSpPr/>
            <p:nvPr/>
          </p:nvSpPr>
          <p:spPr>
            <a:xfrm>
              <a:off x="707318" y="2528715"/>
              <a:ext cx="2560452" cy="8369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4780" tIns="144780" rIns="144780" bIns="144780" numCol="1" spcCol="1270" anchor="ctr" anchorCtr="0">
              <a:noAutofit/>
            </a:bodyPr>
            <a:lstStyle/>
            <a:p>
              <a:pPr lvl="0" algn="ctr" defTabSz="1689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800" dirty="0" smtClean="0"/>
                <a:t>фрукты</a:t>
              </a:r>
              <a:endParaRPr lang="ru-RU" sz="3800" kern="1200" dirty="0"/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357158" y="4143380"/>
            <a:ext cx="2214578" cy="1071570"/>
            <a:chOff x="671531" y="2492928"/>
            <a:chExt cx="2632025" cy="1221847"/>
          </a:xfrm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671531" y="2492928"/>
              <a:ext cx="2632025" cy="1221847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Скругленный прямоугольник 4"/>
            <p:cNvSpPr/>
            <p:nvPr/>
          </p:nvSpPr>
          <p:spPr>
            <a:xfrm>
              <a:off x="707318" y="2528715"/>
              <a:ext cx="2560451" cy="115027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4780" tIns="144780" rIns="144780" bIns="144780" numCol="1" spcCol="1270" anchor="ctr" anchorCtr="0">
              <a:noAutofit/>
            </a:bodyPr>
            <a:lstStyle/>
            <a:p>
              <a:pPr lvl="0" algn="ctr" defTabSz="1689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800" dirty="0" smtClean="0"/>
                <a:t>овощи</a:t>
              </a:r>
              <a:endParaRPr lang="ru-RU" sz="3800" kern="1200" dirty="0"/>
            </a:p>
          </p:txBody>
        </p:sp>
      </p:grpSp>
      <p:pic>
        <p:nvPicPr>
          <p:cNvPr id="11" name="Picture 8" descr="овощи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>
          <a:xfrm>
            <a:off x="3000364" y="4143380"/>
            <a:ext cx="2786082" cy="2022470"/>
          </a:xfrm>
          <a:prstGeom prst="rect">
            <a:avLst/>
          </a:prstGeom>
          <a:noFill/>
          <a:ln/>
        </p:spPr>
      </p:pic>
      <p:pic>
        <p:nvPicPr>
          <p:cNvPr id="12" name="Picture 8" descr="яблоки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>
          <a:xfrm>
            <a:off x="6286512" y="4000504"/>
            <a:ext cx="2571768" cy="2178033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29520" y="1428736"/>
            <a:ext cx="1428760" cy="3000396"/>
          </a:xfrm>
        </p:spPr>
        <p:txBody>
          <a:bodyPr>
            <a:normAutofit/>
          </a:bodyPr>
          <a:lstStyle/>
          <a:p>
            <a:endParaRPr lang="ru-RU" sz="8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6543692" cy="6000768"/>
          </a:xfrm>
        </p:spPr>
        <p:txBody>
          <a:bodyPr>
            <a:noAutofit/>
          </a:bodyPr>
          <a:lstStyle/>
          <a:p>
            <a:r>
              <a:rPr lang="ru-RU" sz="2000" dirty="0">
                <a:solidFill>
                  <a:schemeClr val="bg1"/>
                </a:solidFill>
              </a:rPr>
              <a:t> 1.Чистите зубы регулярно не реже двух раз в день, лучше всего – после каждой еды (это относится как к основным, так и к дополнительным приемам пищи). </a:t>
            </a:r>
          </a:p>
          <a:p>
            <a:r>
              <a:rPr lang="ru-RU" sz="2000" dirty="0">
                <a:solidFill>
                  <a:schemeClr val="bg1"/>
                </a:solidFill>
              </a:rPr>
              <a:t>2. Пользуйтесь фторсодержащей зубной пастой.</a:t>
            </a:r>
          </a:p>
          <a:p>
            <a:r>
              <a:rPr lang="ru-RU" sz="2000" dirty="0">
                <a:solidFill>
                  <a:schemeClr val="bg1"/>
                </a:solidFill>
              </a:rPr>
              <a:t>3. Как минимум раз в день очищайте межзубные промежутки с помощью зубной нити.</a:t>
            </a:r>
          </a:p>
          <a:p>
            <a:r>
              <a:rPr lang="ru-RU" sz="2000" dirty="0">
                <a:solidFill>
                  <a:schemeClr val="bg1"/>
                </a:solidFill>
              </a:rPr>
              <a:t>4. Регулярно посещайте стоматолога для осмотра и профессиональной чистки зубов (обычно </a:t>
            </a:r>
            <a:r>
              <a:rPr lang="ru-RU" sz="2000" dirty="0" err="1" smtClean="0">
                <a:solidFill>
                  <a:schemeClr val="bg1"/>
                </a:solidFill>
              </a:rPr>
              <a:t>рекоменду</a:t>
            </a:r>
            <a:r>
              <a:rPr lang="ru-RU" sz="2000" dirty="0" smtClean="0">
                <a:solidFill>
                  <a:schemeClr val="bg1"/>
                </a:solidFill>
              </a:rPr>
              <a:t>-</a:t>
            </a:r>
          </a:p>
          <a:p>
            <a:pPr>
              <a:buNone/>
            </a:pPr>
            <a:r>
              <a:rPr lang="ru-RU" sz="2000" dirty="0" smtClean="0">
                <a:solidFill>
                  <a:schemeClr val="bg1"/>
                </a:solidFill>
              </a:rPr>
              <a:t>      </a:t>
            </a:r>
            <a:r>
              <a:rPr lang="ru-RU" sz="2000" dirty="0" err="1" smtClean="0">
                <a:solidFill>
                  <a:schemeClr val="bg1"/>
                </a:solidFill>
              </a:rPr>
              <a:t>ется</a:t>
            </a:r>
            <a:r>
              <a:rPr lang="ru-RU" sz="2000" dirty="0" smtClean="0">
                <a:solidFill>
                  <a:schemeClr val="bg1"/>
                </a:solidFill>
              </a:rPr>
              <a:t> </a:t>
            </a:r>
            <a:r>
              <a:rPr lang="ru-RU" sz="2000" dirty="0">
                <a:solidFill>
                  <a:schemeClr val="bg1"/>
                </a:solidFill>
              </a:rPr>
              <a:t>делать это два раза в год).</a:t>
            </a:r>
          </a:p>
          <a:p>
            <a:r>
              <a:rPr lang="ru-RU" sz="2000" dirty="0">
                <a:solidFill>
                  <a:schemeClr val="bg1"/>
                </a:solidFill>
              </a:rPr>
              <a:t>5. Питайтесь разнообразно – </a:t>
            </a:r>
            <a:r>
              <a:rPr lang="ru-RU" sz="2000" dirty="0" smtClean="0">
                <a:solidFill>
                  <a:schemeClr val="bg1"/>
                </a:solidFill>
              </a:rPr>
              <a:t>это </a:t>
            </a:r>
            <a:r>
              <a:rPr lang="ru-RU" sz="2000" dirty="0">
                <a:solidFill>
                  <a:schemeClr val="bg1"/>
                </a:solidFill>
              </a:rPr>
              <a:t>способствует сохранению общего здоровья. </a:t>
            </a:r>
            <a:endParaRPr lang="ru-RU" sz="2000" dirty="0" smtClean="0">
              <a:solidFill>
                <a:schemeClr val="bg1"/>
              </a:solidFill>
            </a:endParaRPr>
          </a:p>
          <a:p>
            <a:r>
              <a:rPr lang="ru-RU" sz="2000" dirty="0" smtClean="0">
                <a:solidFill>
                  <a:schemeClr val="bg1"/>
                </a:solidFill>
              </a:rPr>
              <a:t>6.В промежутках между основными приемами пищи ешьте меньше продуктов, содержащих сахар и крахмал. Если нужно перекусить, выбирайте продукты, богатые ценными питательными веществами – сыр, сырые овощи, натуральный йогурт без сахара, твердые фрукты (например, яблоко). 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00034" y="214290"/>
            <a:ext cx="8229600" cy="6429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Полезные советы</a:t>
            </a:r>
          </a:p>
        </p:txBody>
      </p:sp>
      <p:pic>
        <p:nvPicPr>
          <p:cNvPr id="10" name="Picture 1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16" y="1785926"/>
            <a:ext cx="2143140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Стоматологический уход для ребёнка</a:t>
            </a:r>
            <a:endParaRPr lang="ru-RU" sz="3600" b="1" dirty="0">
              <a:solidFill>
                <a:srgbClr val="C00000"/>
              </a:solidFill>
            </a:endParaRPr>
          </a:p>
        </p:txBody>
      </p:sp>
      <p:pic>
        <p:nvPicPr>
          <p:cNvPr id="4" name="Picture 4" descr="1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643174" y="3857628"/>
            <a:ext cx="3214710" cy="2643206"/>
          </a:xfrm>
          <a:prstGeom prst="rect">
            <a:avLst/>
          </a:prstGeom>
          <a:noFill/>
        </p:spPr>
      </p:pic>
      <p:graphicFrame>
        <p:nvGraphicFramePr>
          <p:cNvPr id="5" name="Схема 4"/>
          <p:cNvGraphicFramePr/>
          <p:nvPr/>
        </p:nvGraphicFramePr>
        <p:xfrm>
          <a:off x="500034" y="1142984"/>
          <a:ext cx="8286808" cy="29289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Советы врача-стоматолога</a:t>
            </a:r>
            <a:endParaRPr lang="ru-RU" sz="3600" b="1" dirty="0">
              <a:solidFill>
                <a:srgbClr val="C00000"/>
              </a:solidFill>
            </a:endParaRPr>
          </a:p>
        </p:txBody>
      </p:sp>
      <p:pic>
        <p:nvPicPr>
          <p:cNvPr id="6" name="Picture 13" descr="14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143504" y="1857364"/>
            <a:ext cx="3714776" cy="2357454"/>
          </a:xfrm>
          <a:prstGeom prst="rect">
            <a:avLst/>
          </a:prstGeom>
          <a:noFill/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500034" y="207167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7891" name="Rectangle 3"/>
          <p:cNvSpPr>
            <a:spLocks noChangeArrowheads="1"/>
          </p:cNvSpPr>
          <p:nvPr/>
        </p:nvSpPr>
        <p:spPr bwMode="auto">
          <a:xfrm>
            <a:off x="428596" y="1357298"/>
            <a:ext cx="4572032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Поспеши себя избавить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От налета на зубах,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Это так легко исправить,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Если щетка есть в руках.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Три минуты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Чисти зубы сверху и с боков,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Изнутри борись с налетом,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Злым врагом твоих зубов.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А закончена работа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Полощи водой. Тогда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От противного налета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Не останется следа.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2143108" y="5357826"/>
            <a:ext cx="507209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Правильная чистка зубов уменьшает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заболевание кариесом на 30-40 процентов.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Эксперимент: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4143380"/>
            <a:ext cx="8229600" cy="2328865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     </a:t>
            </a:r>
            <a:r>
              <a:rPr lang="ru-RU" sz="2400" dirty="0" smtClean="0">
                <a:solidFill>
                  <a:schemeClr val="bg1"/>
                </a:solidFill>
              </a:rPr>
              <a:t>Вывод</a:t>
            </a:r>
            <a:r>
              <a:rPr lang="ru-RU" sz="2400" dirty="0">
                <a:solidFill>
                  <a:schemeClr val="bg1"/>
                </a:solidFill>
              </a:rPr>
              <a:t>: </a:t>
            </a:r>
            <a:r>
              <a:rPr lang="ru-RU" sz="2400" dirty="0">
                <a:solidFill>
                  <a:srgbClr val="002060"/>
                </a:solidFill>
              </a:rPr>
              <a:t>фтор – безопасный и очень эффективный элемент; он позволяет снизить уровень заболеваний зубов на 50%;  </a:t>
            </a:r>
            <a:r>
              <a:rPr lang="ru-RU" sz="2400" dirty="0" err="1">
                <a:solidFill>
                  <a:srgbClr val="002060"/>
                </a:solidFill>
              </a:rPr>
              <a:t>фторосодержащие</a:t>
            </a:r>
            <a:r>
              <a:rPr lang="ru-RU" sz="2400" dirty="0">
                <a:solidFill>
                  <a:srgbClr val="002060"/>
                </a:solidFill>
              </a:rPr>
              <a:t> зубные пасты укрепляют зубы, борются с кариесом, поэтому надо чистить зубы 2 раза в день  пастами, содержащими фтор.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Опрос одноклассников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Как часто вы чистите зубы?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     </a:t>
            </a:r>
            <a:r>
              <a:rPr lang="ru-RU" sz="2800" dirty="0" smtClean="0">
                <a:solidFill>
                  <a:srgbClr val="C00000"/>
                </a:solidFill>
              </a:rPr>
              <a:t>Вывод</a:t>
            </a:r>
            <a:r>
              <a:rPr lang="ru-RU" sz="2800" dirty="0">
                <a:solidFill>
                  <a:srgbClr val="C00000"/>
                </a:solidFill>
              </a:rPr>
              <a:t>: </a:t>
            </a:r>
            <a:r>
              <a:rPr lang="ru-RU" sz="2800" dirty="0">
                <a:solidFill>
                  <a:schemeClr val="bg1"/>
                </a:solidFill>
              </a:rPr>
              <a:t>навыки ухода за полостью рта у одноклассников недостаточно сформированы.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928662" y="1785926"/>
          <a:ext cx="6096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Варианты ответов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Кол-во уч-ся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 раз в день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 раза вдень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иногда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Не чищу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214950"/>
            <a:ext cx="8229600" cy="1428760"/>
          </a:xfrm>
        </p:spPr>
        <p:txBody>
          <a:bodyPr>
            <a:normAutofit/>
          </a:bodyPr>
          <a:lstStyle/>
          <a:p>
            <a:pPr algn="l"/>
            <a:r>
              <a:rPr lang="ru-RU" sz="2200" dirty="0" smtClean="0">
                <a:solidFill>
                  <a:srgbClr val="002060"/>
                </a:solidFill>
              </a:rPr>
              <a:t/>
            </a:r>
            <a:br>
              <a:rPr lang="ru-RU" sz="2200" dirty="0" smtClean="0">
                <a:solidFill>
                  <a:srgbClr val="002060"/>
                </a:solidFill>
              </a:rPr>
            </a:br>
            <a:endParaRPr lang="ru-RU" sz="2800" dirty="0">
              <a:solidFill>
                <a:srgbClr val="00206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000108"/>
          <a:ext cx="6215106" cy="3571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2100306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Варианты ответов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Кол-во</a:t>
                      </a:r>
                    </a:p>
                    <a:p>
                      <a:pPr algn="l"/>
                      <a:r>
                        <a:rPr lang="ru-RU" dirty="0" smtClean="0"/>
                        <a:t> уч-ся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Испытываю страх перед посещением стоматолога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11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Нет страха</a:t>
                      </a:r>
                      <a:r>
                        <a:rPr lang="ru-RU" baseline="0" dirty="0" smtClean="0"/>
                        <a:t> перед посещением стоматолога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Обращаюсь</a:t>
                      </a:r>
                      <a:r>
                        <a:rPr lang="ru-RU" baseline="0" dirty="0" smtClean="0"/>
                        <a:t> к врачу-стоматологу для лечения зубов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Обращаюсь к врачу-стоматологу для профилактики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Никогда не был у врача -стоматолога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357158" y="0"/>
            <a:ext cx="8229600" cy="928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Что вы испытываете, посещая стоматолога, и по какой причине вы его посещаете?                             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Кто для вас</a:t>
            </a:r>
            <a:r>
              <a:rPr kumimoji="0" lang="ru-RU" sz="2000" b="1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врач-стоматолог: друг или враг?</a:t>
            </a: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571604" y="4714884"/>
          <a:ext cx="4071966" cy="1925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3140"/>
                <a:gridCol w="1928826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Варианты ответов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Кол-во уч-ся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Считаю врача-стоматолога другом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13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Считаю</a:t>
                      </a:r>
                      <a:r>
                        <a:rPr lang="ru-RU" baseline="0" dirty="0" smtClean="0"/>
                        <a:t> врача-стоматолога - врагом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Заголовок 1"/>
          <p:cNvSpPr txBox="1">
            <a:spLocks/>
          </p:cNvSpPr>
          <p:nvPr/>
        </p:nvSpPr>
        <p:spPr>
          <a:xfrm>
            <a:off x="357158" y="6812281"/>
            <a:ext cx="8229600" cy="457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643702" y="1285860"/>
            <a:ext cx="235745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Вывод: </a:t>
            </a:r>
            <a:r>
              <a:rPr lang="ru-RU" dirty="0" smtClean="0">
                <a:solidFill>
                  <a:schemeClr val="bg1"/>
                </a:solidFill>
              </a:rPr>
              <a:t>большинство моих одноклассников испытывают страх перед посещением стоматолога и обращаются к врачу  в основном только тогда, когда болит зуб, но, не смотря на страх перед посещением врача, мои одноклассники, в большинстве, считают врача – стоматолога другом.</a:t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Результаты исследования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572164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002060"/>
                </a:solidFill>
              </a:rPr>
              <a:t>Выводы: </a:t>
            </a:r>
            <a:r>
              <a:rPr lang="ru-RU" dirty="0" smtClean="0">
                <a:solidFill>
                  <a:schemeClr val="bg1"/>
                </a:solidFill>
              </a:rPr>
              <a:t>в результате проделанной работы можно сделать следующие выводы:</a:t>
            </a:r>
            <a:endParaRPr lang="ru-RU" dirty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    	</a:t>
            </a:r>
            <a:endParaRPr lang="ru-RU" dirty="0">
              <a:solidFill>
                <a:schemeClr val="bg1"/>
              </a:solidFill>
            </a:endParaRPr>
          </a:p>
          <a:p>
            <a:r>
              <a:rPr lang="ru-RU" dirty="0"/>
              <a:t>	</a:t>
            </a:r>
            <a:r>
              <a:rPr lang="ru-RU" dirty="0">
                <a:solidFill>
                  <a:srgbClr val="002060"/>
                </a:solidFill>
              </a:rPr>
              <a:t>1. По теме исследования я изучил  литературных источников.</a:t>
            </a:r>
          </a:p>
          <a:p>
            <a:r>
              <a:rPr lang="ru-RU" dirty="0">
                <a:solidFill>
                  <a:srgbClr val="002060"/>
                </a:solidFill>
              </a:rPr>
              <a:t>	2. Узнал, какие бывают болезни зубов, что существует прямая связь между зубами и здоровьем человека.</a:t>
            </a:r>
          </a:p>
          <a:p>
            <a:r>
              <a:rPr lang="ru-RU" dirty="0">
                <a:solidFill>
                  <a:srgbClr val="002060"/>
                </a:solidFill>
              </a:rPr>
              <a:t>          3. Узнал, какие продукты питания полезны, а какие вредны для зубов.</a:t>
            </a:r>
          </a:p>
          <a:p>
            <a:r>
              <a:rPr lang="ru-RU" dirty="0">
                <a:solidFill>
                  <a:srgbClr val="002060"/>
                </a:solidFill>
              </a:rPr>
              <a:t>	4. Произвёл собственное наблюдение по влиянию фтора на зубы.	</a:t>
            </a:r>
          </a:p>
          <a:p>
            <a:pPr>
              <a:buNone/>
            </a:pPr>
            <a:r>
              <a:rPr lang="ru-RU" dirty="0">
                <a:solidFill>
                  <a:srgbClr val="002060"/>
                </a:solidFill>
              </a:rPr>
              <a:t> </a:t>
            </a:r>
          </a:p>
          <a:p>
            <a:pPr>
              <a:buNone/>
            </a:pPr>
            <a:r>
              <a:rPr lang="ru-RU" dirty="0" smtClean="0"/>
              <a:t>       </a:t>
            </a:r>
            <a:r>
              <a:rPr lang="ru-RU" dirty="0" smtClean="0">
                <a:solidFill>
                  <a:srgbClr val="C00000"/>
                </a:solidFill>
              </a:rPr>
              <a:t>Кроме </a:t>
            </a:r>
            <a:r>
              <a:rPr lang="ru-RU" dirty="0">
                <a:solidFill>
                  <a:srgbClr val="C00000"/>
                </a:solidFill>
              </a:rPr>
              <a:t>этого мои наблюдения помогли мне понять и моим одноклассникам, что:</a:t>
            </a:r>
          </a:p>
          <a:p>
            <a:pPr lvl="0"/>
            <a:r>
              <a:rPr lang="ru-RU" dirty="0">
                <a:solidFill>
                  <a:schemeClr val="bg1"/>
                </a:solidFill>
              </a:rPr>
              <a:t>Стоматолог – друг человека, а не враг.</a:t>
            </a:r>
          </a:p>
          <a:p>
            <a:pPr lvl="0"/>
            <a:r>
              <a:rPr lang="ru-RU" dirty="0">
                <a:solidFill>
                  <a:schemeClr val="bg1"/>
                </a:solidFill>
              </a:rPr>
              <a:t>Лучшими являются </a:t>
            </a:r>
            <a:r>
              <a:rPr lang="ru-RU" dirty="0" err="1">
                <a:solidFill>
                  <a:schemeClr val="bg1"/>
                </a:solidFill>
              </a:rPr>
              <a:t>фторосодержащие</a:t>
            </a:r>
            <a:r>
              <a:rPr lang="ru-RU" dirty="0">
                <a:solidFill>
                  <a:schemeClr val="bg1"/>
                </a:solidFill>
              </a:rPr>
              <a:t> зубные пасты.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92871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Заключение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     </a:t>
            </a:r>
            <a:r>
              <a:rPr lang="ru-RU" b="1" dirty="0" smtClean="0">
                <a:solidFill>
                  <a:schemeClr val="bg1"/>
                </a:solidFill>
              </a:rPr>
              <a:t>Перед </a:t>
            </a:r>
            <a:r>
              <a:rPr lang="ru-RU" b="1" dirty="0">
                <a:solidFill>
                  <a:schemeClr val="bg1"/>
                </a:solidFill>
              </a:rPr>
              <a:t>тем, как начать писать свою работу, </a:t>
            </a:r>
            <a:r>
              <a:rPr lang="ru-RU" dirty="0">
                <a:solidFill>
                  <a:schemeClr val="bg1"/>
                </a:solidFill>
              </a:rPr>
              <a:t>я очень мало знал о </a:t>
            </a:r>
            <a:r>
              <a:rPr lang="ru-RU" dirty="0" smtClean="0">
                <a:solidFill>
                  <a:schemeClr val="bg1"/>
                </a:solidFill>
              </a:rPr>
              <a:t>зубах: </a:t>
            </a:r>
            <a:r>
              <a:rPr lang="ru-RU" dirty="0">
                <a:solidFill>
                  <a:schemeClr val="bg1"/>
                </a:solidFill>
              </a:rPr>
              <a:t>отчего болят зубы и какие правила необходимо соблюдать, чтобы зубы были здоровыми.   Я понял, как важно вовремя посещать врача – </a:t>
            </a:r>
            <a:r>
              <a:rPr lang="ru-RU" dirty="0" smtClean="0">
                <a:solidFill>
                  <a:schemeClr val="bg1"/>
                </a:solidFill>
              </a:rPr>
              <a:t>стоматолога.</a:t>
            </a:r>
          </a:p>
          <a:p>
            <a:pPr>
              <a:buNone/>
            </a:pP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smtClean="0">
                <a:solidFill>
                  <a:srgbClr val="C00000"/>
                </a:solidFill>
              </a:rPr>
              <a:t>           Кроме </a:t>
            </a:r>
            <a:r>
              <a:rPr lang="ru-RU" dirty="0">
                <a:solidFill>
                  <a:srgbClr val="C00000"/>
                </a:solidFill>
              </a:rPr>
              <a:t>этого, я получил много новых знаний:</a:t>
            </a:r>
          </a:p>
          <a:p>
            <a:pPr lvl="0"/>
            <a:r>
              <a:rPr lang="ru-RU" dirty="0">
                <a:solidFill>
                  <a:schemeClr val="bg1"/>
                </a:solidFill>
              </a:rPr>
              <a:t>У взрослого человека 32 зуба.</a:t>
            </a:r>
          </a:p>
          <a:p>
            <a:pPr lvl="0"/>
            <a:r>
              <a:rPr lang="ru-RU" dirty="0">
                <a:solidFill>
                  <a:schemeClr val="bg1"/>
                </a:solidFill>
              </a:rPr>
              <a:t>Молочные зубы заменяются на постоянные  потому, что человек растёт, а зубы нет.</a:t>
            </a:r>
          </a:p>
          <a:p>
            <a:pPr lvl="0"/>
            <a:r>
              <a:rPr lang="ru-RU" dirty="0">
                <a:solidFill>
                  <a:schemeClr val="bg1"/>
                </a:solidFill>
              </a:rPr>
              <a:t>Зубы имеют разное название и функции.</a:t>
            </a:r>
          </a:p>
          <a:p>
            <a:pPr lvl="0"/>
            <a:r>
              <a:rPr lang="ru-RU" dirty="0">
                <a:solidFill>
                  <a:schemeClr val="bg1"/>
                </a:solidFill>
              </a:rPr>
              <a:t>Самые частые заболевания зубов: кариес, пульпит, пародонтоз.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      </a:t>
            </a:r>
          </a:p>
          <a:p>
            <a:pPr>
              <a:buNone/>
            </a:pP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        Теперь </a:t>
            </a:r>
            <a:r>
              <a:rPr lang="ru-RU" b="1" dirty="0">
                <a:solidFill>
                  <a:srgbClr val="C00000"/>
                </a:solidFill>
              </a:rPr>
              <a:t>я многое знаю о зубах и о том, как важно посещать врача-стоматолога не реже 2-х раз в год и главное, не только для лечения зубов, но и для их профилактики.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rmAutofit/>
          </a:bodyPr>
          <a:lstStyle/>
          <a:p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571472" y="142852"/>
            <a:ext cx="8258204" cy="7143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71538" y="285728"/>
            <a:ext cx="7429552" cy="31393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6600" b="1" cap="all" spc="0" dirty="0" smtClean="0">
                <a:ln/>
                <a:solidFill>
                  <a:srgbClr val="0033CC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Спасибо</a:t>
            </a:r>
          </a:p>
          <a:p>
            <a:pPr algn="ctr"/>
            <a:r>
              <a:rPr lang="ru-RU" sz="6600" b="1" cap="all" dirty="0" smtClean="0">
                <a:ln/>
                <a:solidFill>
                  <a:srgbClr val="0033CC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За</a:t>
            </a:r>
          </a:p>
          <a:p>
            <a:pPr algn="ctr"/>
            <a:r>
              <a:rPr lang="ru-RU" sz="6600" b="1" cap="all" spc="0" dirty="0" smtClean="0">
                <a:ln/>
                <a:solidFill>
                  <a:srgbClr val="0033CC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Внимание!</a:t>
            </a:r>
            <a:endParaRPr lang="ru-RU" sz="6600" b="1" cap="all" spc="0" dirty="0">
              <a:ln/>
              <a:solidFill>
                <a:srgbClr val="0033CC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6" name="Picture 4" descr="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3714752"/>
            <a:ext cx="4357686" cy="29511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357166"/>
            <a:ext cx="7700962" cy="2357454"/>
          </a:xfrm>
        </p:spPr>
        <p:txBody>
          <a:bodyPr>
            <a:noAutofit/>
          </a:bodyPr>
          <a:lstStyle/>
          <a:p>
            <a:pPr algn="l"/>
            <a:r>
              <a:rPr lang="ru-RU" sz="2800" dirty="0" smtClean="0">
                <a:solidFill>
                  <a:schemeClr val="bg1"/>
                </a:solidFill>
              </a:rPr>
              <a:t/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/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Цель: </a:t>
            </a:r>
            <a:r>
              <a:rPr lang="ru-RU" sz="2400" dirty="0" smtClean="0">
                <a:solidFill>
                  <a:schemeClr val="bg1"/>
                </a:solidFill>
              </a:rPr>
              <a:t>изучение </a:t>
            </a:r>
            <a:r>
              <a:rPr lang="ru-RU" sz="2400" dirty="0">
                <a:solidFill>
                  <a:schemeClr val="bg1"/>
                </a:solidFill>
              </a:rPr>
              <a:t>сведений, необходимых для расширения знания о гигиене полости рта и </a:t>
            </a:r>
            <a:r>
              <a:rPr lang="ru-RU" sz="2400" dirty="0" smtClean="0">
                <a:solidFill>
                  <a:schemeClr val="bg1"/>
                </a:solidFill>
              </a:rPr>
              <a:t>укрепления здоровья; выработка на основе этих знаний необходимых гигиенических навыков и привычек, которые нужны для жизни и труда; воспитание доброжелательного отношения  к посещению стоматологического кабинета, к встрече с врачом – стоматологом.</a:t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000" dirty="0">
                <a:solidFill>
                  <a:schemeClr val="bg1"/>
                </a:solidFill>
              </a:rPr>
              <a:t/>
            </a:r>
            <a:br>
              <a:rPr lang="ru-RU" sz="2000" dirty="0">
                <a:solidFill>
                  <a:schemeClr val="bg1"/>
                </a:solidFill>
              </a:rPr>
            </a:b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3071810"/>
            <a:ext cx="7929618" cy="3357586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rgbClr val="C00000"/>
                </a:solidFill>
              </a:rPr>
              <a:t>Задачи:</a:t>
            </a:r>
          </a:p>
          <a:p>
            <a:pPr algn="l">
              <a:buFont typeface="Wingdings" pitchFamily="2" charset="2"/>
              <a:buChar char="q"/>
            </a:pPr>
            <a:r>
              <a:rPr lang="ru-RU" sz="2000" dirty="0" smtClean="0">
                <a:solidFill>
                  <a:srgbClr val="002060"/>
                </a:solidFill>
              </a:rPr>
              <a:t>Изучить </a:t>
            </a:r>
            <a:r>
              <a:rPr lang="ru-RU" sz="2000" dirty="0">
                <a:solidFill>
                  <a:srgbClr val="002060"/>
                </a:solidFill>
              </a:rPr>
              <a:t>литературные источники по теме </a:t>
            </a:r>
            <a:r>
              <a:rPr lang="ru-RU" sz="2000" dirty="0" smtClean="0">
                <a:solidFill>
                  <a:srgbClr val="002060"/>
                </a:solidFill>
              </a:rPr>
              <a:t>исследования.</a:t>
            </a:r>
          </a:p>
          <a:p>
            <a:pPr algn="l">
              <a:buFont typeface="Wingdings" pitchFamily="2" charset="2"/>
              <a:buChar char="q"/>
            </a:pPr>
            <a:r>
              <a:rPr lang="ru-RU" sz="2000" dirty="0" smtClean="0">
                <a:solidFill>
                  <a:srgbClr val="002060"/>
                </a:solidFill>
              </a:rPr>
              <a:t>Провести  </a:t>
            </a:r>
            <a:r>
              <a:rPr lang="ru-RU" sz="2000" dirty="0">
                <a:solidFill>
                  <a:srgbClr val="002060"/>
                </a:solidFill>
              </a:rPr>
              <a:t>опрос учеников своего класса с целью выяснения «Каково отношение и причины обращения учеников к врачу-стоматологу?» и «Как учащиеся ухаживают за полостью рта</a:t>
            </a:r>
            <a:r>
              <a:rPr lang="ru-RU" sz="2000" dirty="0" smtClean="0">
                <a:solidFill>
                  <a:srgbClr val="002060"/>
                </a:solidFill>
              </a:rPr>
              <a:t>?»</a:t>
            </a:r>
          </a:p>
          <a:p>
            <a:pPr algn="l">
              <a:buFont typeface="Wingdings" pitchFamily="2" charset="2"/>
              <a:buChar char="q"/>
            </a:pPr>
            <a:r>
              <a:rPr lang="ru-RU" sz="2000" dirty="0" smtClean="0">
                <a:solidFill>
                  <a:srgbClr val="002060"/>
                </a:solidFill>
              </a:rPr>
              <a:t>Провести </a:t>
            </a:r>
            <a:r>
              <a:rPr lang="ru-RU" sz="2000" dirty="0">
                <a:solidFill>
                  <a:srgbClr val="002060"/>
                </a:solidFill>
              </a:rPr>
              <a:t>эксперимент по выявлению вопроса о значении </a:t>
            </a:r>
            <a:r>
              <a:rPr lang="ru-RU" sz="2000" dirty="0" smtClean="0">
                <a:solidFill>
                  <a:srgbClr val="002060"/>
                </a:solidFill>
              </a:rPr>
              <a:t>фтора</a:t>
            </a:r>
          </a:p>
          <a:p>
            <a:pPr algn="l">
              <a:buFont typeface="Wingdings" pitchFamily="2" charset="2"/>
              <a:buChar char="q"/>
            </a:pPr>
            <a:r>
              <a:rPr lang="ru-RU" sz="2000" dirty="0" smtClean="0">
                <a:solidFill>
                  <a:srgbClr val="002060"/>
                </a:solidFill>
              </a:rPr>
              <a:t>Разработать </a:t>
            </a:r>
            <a:r>
              <a:rPr lang="ru-RU" sz="2000" dirty="0">
                <a:solidFill>
                  <a:srgbClr val="002060"/>
                </a:solidFill>
              </a:rPr>
              <a:t>рекомендации по вопросу «Как сохранить зубы здоровыми без </a:t>
            </a:r>
            <a:r>
              <a:rPr lang="ru-RU" sz="2000" dirty="0" smtClean="0">
                <a:solidFill>
                  <a:srgbClr val="002060"/>
                </a:solidFill>
              </a:rPr>
              <a:t>лекарств» (памятки).</a:t>
            </a:r>
          </a:p>
          <a:p>
            <a:pPr algn="l"/>
            <a:endParaRPr lang="ru-RU" sz="1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58204" cy="2500330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 smtClean="0">
                <a:solidFill>
                  <a:srgbClr val="C00000"/>
                </a:solidFill>
              </a:rPr>
              <a:t>     Гипотеза: </a:t>
            </a:r>
            <a:r>
              <a:rPr lang="ru-RU" sz="2400" dirty="0" smtClean="0">
                <a:solidFill>
                  <a:srgbClr val="002060"/>
                </a:solidFill>
              </a:rPr>
              <a:t>я </a:t>
            </a:r>
            <a:r>
              <a:rPr lang="ru-RU" sz="2400" dirty="0">
                <a:solidFill>
                  <a:srgbClr val="002060"/>
                </a:solidFill>
              </a:rPr>
              <a:t>предполагаю, что существует прямая связь между здоровыми зубами и здоровьем человека; крепкие зубы и красивая улыбка являются не только символом красоты, но и крепкого здоровья, поэтому стоматолог является другом, а не врагом человека.</a:t>
            </a:r>
            <a:r>
              <a:rPr lang="ru-RU" sz="2400" dirty="0">
                <a:solidFill>
                  <a:schemeClr val="bg1"/>
                </a:solidFill>
              </a:rPr>
              <a:t/>
            </a:r>
            <a:br>
              <a:rPr lang="ru-RU" sz="2400" dirty="0">
                <a:solidFill>
                  <a:schemeClr val="bg1"/>
                </a:solidFill>
              </a:rPr>
            </a:b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928934"/>
            <a:ext cx="8229600" cy="3643338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3300" dirty="0" smtClean="0"/>
              <a:t>      </a:t>
            </a:r>
            <a:r>
              <a:rPr lang="ru-RU" sz="3300" b="1" dirty="0" smtClean="0">
                <a:solidFill>
                  <a:srgbClr val="C00000"/>
                </a:solidFill>
              </a:rPr>
              <a:t>Актуальность: </a:t>
            </a:r>
            <a:r>
              <a:rPr lang="ru-RU" dirty="0" smtClean="0">
                <a:solidFill>
                  <a:srgbClr val="002060"/>
                </a:solidFill>
              </a:rPr>
              <a:t>выбранную тему считаю актуальной, так как многие дети боятся посещать стоматолога; не знают, как правильно ухаживать за зубами. В связи с этим, у значительной части детей из года в год выявляются заболевания зубов, в первую очередь – «кариес», а больные зубы способствуют возникновению болезней желудка, сердца, суставов, горла и других заболеваний.</a:t>
            </a:r>
          </a:p>
          <a:p>
            <a:pPr>
              <a:buNone/>
            </a:pP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25734"/>
          </a:xfrm>
        </p:spPr>
        <p:txBody>
          <a:bodyPr>
            <a:noAutofit/>
          </a:bodyPr>
          <a:lstStyle/>
          <a:p>
            <a:pPr algn="l"/>
            <a:r>
              <a:rPr lang="ru-RU" sz="2400" b="1" dirty="0" smtClean="0">
                <a:solidFill>
                  <a:srgbClr val="C00000"/>
                </a:solidFill>
              </a:rPr>
              <a:t>           Методы</a:t>
            </a:r>
            <a:r>
              <a:rPr lang="ru-RU" sz="2400" b="1" dirty="0">
                <a:solidFill>
                  <a:srgbClr val="C00000"/>
                </a:solidFill>
              </a:rPr>
              <a:t>,</a:t>
            </a:r>
            <a:r>
              <a:rPr lang="ru-RU" sz="2400" dirty="0">
                <a:solidFill>
                  <a:srgbClr val="C00000"/>
                </a:solidFill>
              </a:rPr>
              <a:t> использованные в ходе исследования: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 </a:t>
            </a:r>
            <a:r>
              <a:rPr lang="ru-RU" sz="2400" dirty="0" smtClean="0"/>
              <a:t>               </a:t>
            </a:r>
            <a:r>
              <a:rPr lang="ru-RU" sz="2400" dirty="0" smtClean="0">
                <a:solidFill>
                  <a:srgbClr val="002060"/>
                </a:solidFill>
              </a:rPr>
              <a:t>-</a:t>
            </a:r>
            <a:r>
              <a:rPr lang="ru-RU" sz="2400" dirty="0" smtClean="0"/>
              <a:t>  </a:t>
            </a:r>
            <a:r>
              <a:rPr lang="ru-RU" sz="2400" dirty="0" smtClean="0">
                <a:solidFill>
                  <a:srgbClr val="002060"/>
                </a:solidFill>
              </a:rPr>
              <a:t>Изучение </a:t>
            </a:r>
            <a:r>
              <a:rPr lang="ru-RU" sz="2400" dirty="0">
                <a:solidFill>
                  <a:srgbClr val="002060"/>
                </a:solidFill>
              </a:rPr>
              <a:t>литературы по теме исследования</a:t>
            </a:r>
            <a:br>
              <a:rPr lang="ru-RU" sz="2400" dirty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                - Изучение </a:t>
            </a:r>
            <a:r>
              <a:rPr lang="ru-RU" sz="2400" dirty="0">
                <a:solidFill>
                  <a:srgbClr val="002060"/>
                </a:solidFill>
              </a:rPr>
              <a:t>материалов, интернет - ресурсов</a:t>
            </a:r>
            <a:br>
              <a:rPr lang="ru-RU" sz="2400" dirty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                - Изготовление </a:t>
            </a:r>
            <a:r>
              <a:rPr lang="ru-RU" sz="2400" dirty="0">
                <a:solidFill>
                  <a:srgbClr val="002060"/>
                </a:solidFill>
              </a:rPr>
              <a:t>памятки для учащихся</a:t>
            </a:r>
            <a:br>
              <a:rPr lang="ru-RU" sz="2400" dirty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                - Опрос </a:t>
            </a:r>
            <a:r>
              <a:rPr lang="ru-RU" sz="2400" dirty="0">
                <a:solidFill>
                  <a:srgbClr val="002060"/>
                </a:solidFill>
              </a:rPr>
              <a:t>учащихся 3 «а» класса МОУ «АСОШ №5»</a:t>
            </a:r>
            <a:br>
              <a:rPr lang="ru-RU" sz="2400" dirty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                - Эксперимент </a:t>
            </a:r>
            <a:r>
              <a:rPr lang="ru-RU" sz="2400" dirty="0">
                <a:solidFill>
                  <a:srgbClr val="002060"/>
                </a:solidFill>
              </a:rPr>
              <a:t>с использованием зубных паст и яиц.</a:t>
            </a:r>
            <a:br>
              <a:rPr lang="ru-RU" sz="2400" dirty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                - Экскурсия к стоматологу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3143248"/>
            <a:ext cx="8229600" cy="3197229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       Источники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>
                <a:solidFill>
                  <a:srgbClr val="C00000"/>
                </a:solidFill>
              </a:rPr>
              <a:t>получения информации:</a:t>
            </a:r>
          </a:p>
          <a:p>
            <a:pPr>
              <a:buNone/>
            </a:pPr>
            <a:r>
              <a:rPr lang="ru-RU" sz="2600" dirty="0">
                <a:solidFill>
                  <a:srgbClr val="002060"/>
                </a:solidFill>
              </a:rPr>
              <a:t>1.Подумать самостоятельно.</a:t>
            </a:r>
          </a:p>
          <a:p>
            <a:pPr>
              <a:buNone/>
            </a:pPr>
            <a:r>
              <a:rPr lang="ru-RU" sz="2600" dirty="0">
                <a:solidFill>
                  <a:srgbClr val="002060"/>
                </a:solidFill>
              </a:rPr>
              <a:t>2.Прочитать соответствующую литературу о том, что исследуешь, используя словари, </a:t>
            </a:r>
            <a:r>
              <a:rPr lang="ru-RU" sz="2600" dirty="0" smtClean="0">
                <a:solidFill>
                  <a:srgbClr val="002060"/>
                </a:solidFill>
              </a:rPr>
              <a:t>справочники, энциклопедии</a:t>
            </a:r>
            <a:r>
              <a:rPr lang="ru-RU" sz="2600" dirty="0">
                <a:solidFill>
                  <a:srgbClr val="002060"/>
                </a:solidFill>
              </a:rPr>
              <a:t>, книги и журналы.</a:t>
            </a:r>
          </a:p>
          <a:p>
            <a:pPr>
              <a:buNone/>
            </a:pPr>
            <a:r>
              <a:rPr lang="ru-RU" sz="2600" dirty="0">
                <a:solidFill>
                  <a:srgbClr val="002060"/>
                </a:solidFill>
              </a:rPr>
              <a:t>3.Найти информацию в сети Интернет.</a:t>
            </a:r>
          </a:p>
          <a:p>
            <a:pPr>
              <a:buNone/>
            </a:pPr>
            <a:r>
              <a:rPr lang="ru-RU" sz="2600" dirty="0">
                <a:solidFill>
                  <a:srgbClr val="002060"/>
                </a:solidFill>
              </a:rPr>
              <a:t>4.Спросить у специалистов - стоматологов.</a:t>
            </a:r>
          </a:p>
          <a:p>
            <a:pPr>
              <a:buNone/>
            </a:pPr>
            <a:r>
              <a:rPr lang="ru-RU" sz="2600" dirty="0">
                <a:solidFill>
                  <a:srgbClr val="002060"/>
                </a:solidFill>
              </a:rPr>
              <a:t>5.Наблюдать за действием зубных паст на зубы.</a:t>
            </a:r>
          </a:p>
          <a:p>
            <a:pPr>
              <a:buNone/>
            </a:pPr>
            <a:endParaRPr lang="ru-RU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Autofit/>
          </a:bodyPr>
          <a:lstStyle/>
          <a:p>
            <a:pPr lvl="1" algn="ctr" rtl="0">
              <a:spcBef>
                <a:spcPct val="0"/>
              </a:spcBef>
            </a:pPr>
            <a:r>
              <a:rPr lang="ru-RU" sz="2800" b="1" dirty="0">
                <a:solidFill>
                  <a:srgbClr val="C00000"/>
                </a:solidFill>
              </a:rPr>
              <a:t>Немного истории</a:t>
            </a:r>
            <a:br>
              <a:rPr lang="ru-RU" sz="2800" b="1" dirty="0">
                <a:solidFill>
                  <a:srgbClr val="C00000"/>
                </a:solidFill>
              </a:rPr>
            </a:br>
            <a:endParaRPr lang="ru-RU" sz="2800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857232"/>
          <a:ext cx="8258204" cy="60007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4857760"/>
            <a:ext cx="8229600" cy="1857388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>   Во </a:t>
            </a:r>
            <a:r>
              <a:rPr lang="ru-RU" sz="2000" dirty="0">
                <a:solidFill>
                  <a:srgbClr val="002060"/>
                </a:solidFill>
              </a:rPr>
              <a:t>второй половине Х</a:t>
            </a:r>
            <a:r>
              <a:rPr lang="en-US" sz="2000" dirty="0">
                <a:solidFill>
                  <a:srgbClr val="002060"/>
                </a:solidFill>
              </a:rPr>
              <a:t>VII </a:t>
            </a:r>
            <a:r>
              <a:rPr lang="ru-RU" sz="2000" dirty="0">
                <a:solidFill>
                  <a:srgbClr val="002060"/>
                </a:solidFill>
              </a:rPr>
              <a:t> века открыли новое средство – соль! Рекомендовал её голландский учёный </a:t>
            </a:r>
            <a:r>
              <a:rPr lang="ru-RU" sz="2000" dirty="0" err="1">
                <a:solidFill>
                  <a:srgbClr val="002060"/>
                </a:solidFill>
              </a:rPr>
              <a:t>Антони</a:t>
            </a:r>
            <a:r>
              <a:rPr lang="ru-RU" sz="2000" dirty="0">
                <a:solidFill>
                  <a:srgbClr val="002060"/>
                </a:solidFill>
              </a:rPr>
              <a:t> </a:t>
            </a:r>
            <a:r>
              <a:rPr lang="ru-RU" sz="2000" dirty="0" err="1">
                <a:solidFill>
                  <a:srgbClr val="002060"/>
                </a:solidFill>
              </a:rPr>
              <a:t>ван</a:t>
            </a:r>
            <a:r>
              <a:rPr lang="ru-RU" sz="2000" dirty="0">
                <a:solidFill>
                  <a:srgbClr val="002060"/>
                </a:solidFill>
              </a:rPr>
              <a:t> </a:t>
            </a:r>
            <a:r>
              <a:rPr lang="ru-RU" sz="2000" dirty="0" smtClean="0">
                <a:solidFill>
                  <a:srgbClr val="002060"/>
                </a:solidFill>
              </a:rPr>
              <a:t>Левенгук. 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/>
              <a:t>.  </a:t>
            </a:r>
            <a:r>
              <a:rPr lang="ru-RU" sz="2000" dirty="0" smtClean="0">
                <a:solidFill>
                  <a:schemeClr val="bg1"/>
                </a:solidFill>
              </a:rPr>
              <a:t>В </a:t>
            </a:r>
            <a:r>
              <a:rPr lang="ru-RU" sz="2000" dirty="0">
                <a:solidFill>
                  <a:schemeClr val="bg1"/>
                </a:solidFill>
              </a:rPr>
              <a:t>Х</a:t>
            </a:r>
            <a:r>
              <a:rPr lang="en-US" sz="2000" dirty="0">
                <a:solidFill>
                  <a:schemeClr val="bg1"/>
                </a:solidFill>
              </a:rPr>
              <a:t>I</a:t>
            </a:r>
            <a:r>
              <a:rPr lang="ru-RU" sz="2000" dirty="0">
                <a:solidFill>
                  <a:schemeClr val="bg1"/>
                </a:solidFill>
              </a:rPr>
              <a:t>Х веке начали чистить зубы толченым мелом, со временем его стали тщательно растирать, превращая в порошок, похожий на пудру. </a:t>
            </a:r>
            <a:br>
              <a:rPr lang="ru-RU" sz="2000" dirty="0">
                <a:solidFill>
                  <a:schemeClr val="bg1"/>
                </a:solidFill>
              </a:rPr>
            </a:br>
            <a:endParaRPr lang="ru-RU" sz="2000" dirty="0">
              <a:solidFill>
                <a:schemeClr val="bg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285728"/>
          <a:ext cx="8229600" cy="46434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Зубы и их функции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000108"/>
            <a:ext cx="8229600" cy="428628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       </a:t>
            </a:r>
            <a:r>
              <a:rPr lang="ru-RU" sz="2400" dirty="0" smtClean="0">
                <a:solidFill>
                  <a:srgbClr val="002060"/>
                </a:solidFill>
              </a:rPr>
              <a:t>Зубы </a:t>
            </a:r>
            <a:r>
              <a:rPr lang="ru-RU" sz="2400" dirty="0">
                <a:solidFill>
                  <a:srgbClr val="002060"/>
                </a:solidFill>
              </a:rPr>
              <a:t>– костные образования, расположенные во рту. Они служат для пережёвывания пищи, а также принимают участие в воспроизведении звуков. Зубы — самые твердые части нашего </a:t>
            </a:r>
            <a:r>
              <a:rPr lang="ru-RU" sz="2400" dirty="0" smtClean="0">
                <a:solidFill>
                  <a:srgbClr val="002060"/>
                </a:solidFill>
              </a:rPr>
              <a:t>организма. Постоянные зубы покрыты слоем очень прочной эмали. </a:t>
            </a:r>
            <a:endParaRPr lang="ru-RU" sz="2000" dirty="0" smtClean="0"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ru-RU" sz="2000" dirty="0" smtClean="0"/>
              <a:t>        </a:t>
            </a:r>
            <a:r>
              <a:rPr lang="ru-RU" sz="2400" dirty="0" smtClean="0">
                <a:solidFill>
                  <a:srgbClr val="002060"/>
                </a:solidFill>
              </a:rPr>
              <a:t>У </a:t>
            </a:r>
            <a:r>
              <a:rPr lang="ru-RU" sz="2400" dirty="0">
                <a:solidFill>
                  <a:srgbClr val="002060"/>
                </a:solidFill>
              </a:rPr>
              <a:t>взрослого человека всего 32 зуба, по 16 в верхней и нижней челюстях,  не считая зубов мудрости: 8 резцов, 4 клыка, и 20 коренных. А у ребенка 24 молочных зуба. </a:t>
            </a:r>
            <a:endParaRPr lang="ru-RU" sz="2400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2000" dirty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2000" dirty="0" smtClean="0"/>
              <a:t>        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071934" y="542926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pic>
        <p:nvPicPr>
          <p:cNvPr id="9" name="Picture 9" descr="m14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4572008"/>
            <a:ext cx="4597409" cy="1785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214290"/>
          <a:ext cx="8929718" cy="66437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Болезни зубов:</a:t>
            </a:r>
            <a:endParaRPr lang="ru-RU" b="1" dirty="0">
              <a:solidFill>
                <a:srgbClr val="C00000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" name="Picture 5" descr="28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7158" y="1857364"/>
            <a:ext cx="3786214" cy="3500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1060</Words>
  <Application>Microsoft Office PowerPoint</Application>
  <PresentationFormat>Экран (4:3)</PresentationFormat>
  <Paragraphs>183</Paragraphs>
  <Slides>19</Slides>
  <Notes>19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Муниципальное образовательное учреждение «Абазинская средняя общеобразовательная школа № 5»</vt:lpstr>
      <vt:lpstr>  Цель: изучение сведений, необходимых для расширения знания о гигиене полости рта и укрепления здоровья; выработка на основе этих знаний необходимых гигиенических навыков и привычек, которые нужны для жизни и труда; воспитание доброжелательного отношения  к посещению стоматологического кабинета, к встрече с врачом – стоматологом.  </vt:lpstr>
      <vt:lpstr>     Гипотеза: я предполагаю, что существует прямая связь между здоровыми зубами и здоровьем человека; крепкие зубы и красивая улыбка являются не только символом красоты, но и крепкого здоровья, поэтому стоматолог является другом, а не врагом человека. </vt:lpstr>
      <vt:lpstr>           Методы, использованные в ходе исследования:                 -  Изучение литературы по теме исследования                 - Изучение материалов, интернет - ресурсов                 - Изготовление памятки для учащихся                 - Опрос учащихся 3 «а» класса МОУ «АСОШ №5»                 - Эксперимент с использованием зубных паст и яиц.                 - Экскурсия к стоматологу</vt:lpstr>
      <vt:lpstr>Немного истории </vt:lpstr>
      <vt:lpstr>   Во второй половине ХVII  века открыли новое средство – соль! Рекомендовал её голландский учёный Антони ван Левенгук.  .  В ХIХ веке начали чистить зубы толченым мелом, со временем его стали тщательно растирать, превращая в порошок, похожий на пудру.  </vt:lpstr>
      <vt:lpstr>Зубы и их функции</vt:lpstr>
      <vt:lpstr>Слайд 8</vt:lpstr>
      <vt:lpstr>Болезни зубов:</vt:lpstr>
      <vt:lpstr>Питание и здоровье зубы</vt:lpstr>
      <vt:lpstr>Слайд 11</vt:lpstr>
      <vt:lpstr>Стоматологический уход для ребёнка</vt:lpstr>
      <vt:lpstr>Советы врача-стоматолога</vt:lpstr>
      <vt:lpstr>Эксперимент:</vt:lpstr>
      <vt:lpstr>Опрос одноклассников</vt:lpstr>
      <vt:lpstr> </vt:lpstr>
      <vt:lpstr>Результаты исследования</vt:lpstr>
      <vt:lpstr>Заключение</vt:lpstr>
      <vt:lpstr>Слайд 19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образовательное учреждение «Абазинская средняя общеобразовательная школа № 5»</dc:title>
  <dc:creator>user</dc:creator>
  <cp:lastModifiedBy>user</cp:lastModifiedBy>
  <cp:revision>24</cp:revision>
  <dcterms:created xsi:type="dcterms:W3CDTF">2010-03-29T06:54:12Z</dcterms:created>
  <dcterms:modified xsi:type="dcterms:W3CDTF">2010-04-04T04:36:14Z</dcterms:modified>
</cp:coreProperties>
</file>