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2534B5-999E-47A8-9729-DD99099E76BA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D9A587-7E62-46FE-A18C-D22193C94B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7E6555-0A64-43B2-BF2B-F1A2DF8A168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7B7963E-9089-4A58-9BBB-9DC66F5020FF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FE95105-0B5F-4F01-9469-7ECA6E3A17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428604"/>
            <a:ext cx="3372986" cy="4786346"/>
          </a:xfrm>
          <a:noFill/>
        </p:spPr>
        <p:txBody>
          <a:bodyPr>
            <a:noAutofit/>
          </a:bodyPr>
          <a:lstStyle/>
          <a:p>
            <a:r>
              <a:rPr lang="ru-RU" sz="2400" dirty="0" smtClean="0">
                <a:latin typeface="Century Schoolbook" pitchFamily="18" charset="0"/>
              </a:rPr>
              <a:t/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/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/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>Гениальность Достоевского неоспорима. По силе изобразительности его талант равен, может быть, только Шекспиру.</a:t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/>
            </a:r>
            <a:br>
              <a:rPr lang="ru-RU" sz="2400" dirty="0" smtClean="0">
                <a:latin typeface="Century Schoolbook" pitchFamily="18" charset="0"/>
              </a:rPr>
            </a:br>
            <a:r>
              <a:rPr lang="ru-RU" sz="2400" dirty="0" smtClean="0">
                <a:latin typeface="Century Schoolbook" pitchFamily="18" charset="0"/>
              </a:rPr>
              <a:t>Максим Горький</a:t>
            </a:r>
            <a:endParaRPr lang="ru-RU" sz="2400" dirty="0">
              <a:latin typeface="Century Schoolbook" pitchFamily="18" charset="0"/>
            </a:endParaRPr>
          </a:p>
        </p:txBody>
      </p:sp>
      <p:pic>
        <p:nvPicPr>
          <p:cNvPr id="1026" name="Picture 2" descr="C:\Documents and Settings\UserXP\Мои документы\Мои рисунки\2010-05 (май)\достоевский - 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8442" b="8442"/>
          <a:stretch>
            <a:fillRect/>
          </a:stretch>
        </p:blipFill>
        <p:spPr bwMode="auto">
          <a:xfrm>
            <a:off x="714348" y="357166"/>
            <a:ext cx="4466080" cy="5143536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0034" y="5786454"/>
            <a:ext cx="8286808" cy="85725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Century Schoolbook" pitchFamily="18" charset="0"/>
              </a:rPr>
              <a:t>Фёдор Михайлович Достоевский 1821 - 1881</a:t>
            </a:r>
            <a:endParaRPr lang="ru-RU" sz="2800" dirty="0">
              <a:solidFill>
                <a:srgbClr val="C00000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90489"/>
            <a:ext cx="8229600" cy="403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573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Москва  1820-е годы.               </a:t>
            </a:r>
            <a:br>
              <a:rPr lang="ru-RU" sz="2400" dirty="0" smtClean="0"/>
            </a:br>
            <a:r>
              <a:rPr lang="ru-RU" sz="2400" dirty="0" smtClean="0"/>
              <a:t>11 ноября 1821 года на улице </a:t>
            </a:r>
            <a:r>
              <a:rPr lang="ru-RU" sz="2400" dirty="0" err="1" smtClean="0"/>
              <a:t>Божедомка</a:t>
            </a:r>
            <a:r>
              <a:rPr lang="ru-RU" sz="2400" dirty="0" smtClean="0"/>
              <a:t> (ныне улица Достоевского) родился Ф.М.Достоевский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90489"/>
            <a:ext cx="8229600" cy="4039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573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85728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Москва  1820-е годы.               </a:t>
            </a:r>
            <a:br>
              <a:rPr lang="ru-RU" sz="2400" dirty="0" smtClean="0"/>
            </a:br>
            <a:r>
              <a:rPr lang="ru-RU" sz="2400" dirty="0" smtClean="0"/>
              <a:t>11 ноября 1821 года на улице </a:t>
            </a:r>
            <a:r>
              <a:rPr lang="ru-RU" sz="2400" dirty="0" err="1" smtClean="0"/>
              <a:t>Божедомка</a:t>
            </a:r>
            <a:r>
              <a:rPr lang="ru-RU" sz="2400" dirty="0" smtClean="0"/>
              <a:t> (ныне улица Достоевского) родился Ф.М.Достоевский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57200" y="214290"/>
            <a:ext cx="4040188" cy="1947303"/>
          </a:xfrm>
        </p:spPr>
        <p:txBody>
          <a:bodyPr/>
          <a:lstStyle/>
          <a:p>
            <a:r>
              <a:rPr lang="ru-RU" sz="2400" dirty="0" smtClean="0"/>
              <a:t>Михаил Андреевич был человек  угрюмый, нервный, подозрительный…</a:t>
            </a:r>
            <a:endParaRPr lang="ru-RU" sz="2400" dirty="0"/>
          </a:p>
        </p:txBody>
      </p:sp>
      <p:pic>
        <p:nvPicPr>
          <p:cNvPr id="1157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3177475" cy="422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1Right"/>
            <a:lightRig rig="threePt" dir="t"/>
          </a:scene3d>
        </p:spPr>
      </p:pic>
      <p:pic>
        <p:nvPicPr>
          <p:cNvPr id="11571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 bwMode="auto">
          <a:xfrm>
            <a:off x="5434383" y="2201863"/>
            <a:ext cx="2469410" cy="3913187"/>
          </a:xfrm>
          <a:prstGeom prst="foldedCorner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isometricOffAxis2Left"/>
            <a:lightRig rig="threePt" dir="t"/>
          </a:scene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12654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4648200" y="1399592"/>
            <a:ext cx="4040188" cy="957837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 smtClean="0">
                <a:latin typeface="Century Schoolbook" pitchFamily="18" charset="0"/>
              </a:rPr>
              <a:t>Это была женщина в высшей степени добрая, религиозная, в то же время </a:t>
            </a:r>
            <a:r>
              <a:rPr lang="ru-RU" sz="2400" smtClean="0">
                <a:latin typeface="Century Schoolbook" pitchFamily="18" charset="0"/>
              </a:rPr>
              <a:t>хозяйственно – практическая…</a:t>
            </a:r>
            <a:endParaRPr lang="ru-RU" sz="2400" dirty="0">
              <a:latin typeface="Century Schoolbook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785786" y="457200"/>
            <a:ext cx="4000528" cy="5715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2"/>
          </p:nvPr>
        </p:nvSpPr>
        <p:spPr>
          <a:xfrm>
            <a:off x="5000628" y="428604"/>
            <a:ext cx="3714776" cy="59293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457200"/>
            <a:ext cx="3190868" cy="5472130"/>
          </a:xfrm>
        </p:spPr>
        <p:txBody>
          <a:bodyPr>
            <a:noAutofit/>
          </a:bodyPr>
          <a:lstStyle/>
          <a:p>
            <a:r>
              <a:rPr lang="ru-RU" sz="2400" dirty="0" smtClean="0">
                <a:ln w="3200">
                  <a:solidFill>
                    <a:schemeClr val="tx2">
                      <a:alpha val="25000"/>
                    </a:schemeClr>
                  </a:solidFill>
                  <a:prstDash val="solid"/>
                  <a:round/>
                </a:ln>
                <a:latin typeface="Century Schoolbook" pitchFamily="18" charset="0"/>
              </a:rPr>
              <a:t>В «Петербургском сборнике» напечатан роман «Бедные люди» г. Достоевского – имя совершенно неизвестное и новое, но которому, как кажется, суждено играть значительную роль в нашей литературе.         В.Г.Белинский</a:t>
            </a:r>
            <a:endParaRPr lang="ru-RU" sz="2400" dirty="0">
              <a:ln w="3200">
                <a:solidFill>
                  <a:schemeClr val="tx2">
                    <a:alpha val="25000"/>
                  </a:schemeClr>
                </a:solidFill>
                <a:prstDash val="solid"/>
                <a:round/>
              </a:ln>
              <a:solidFill>
                <a:schemeClr val="tx2"/>
              </a:solidFill>
              <a:latin typeface="Century Schoolbook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57290" y="1214422"/>
            <a:ext cx="2821334" cy="4138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</TotalTime>
  <Words>79</Words>
  <Application>Microsoft Office PowerPoint</Application>
  <PresentationFormat>Экран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   Гениальность Достоевского неоспорима. По силе изобразительности его талант равен, может быть, только Шекспиру.  Максим Горький</vt:lpstr>
      <vt:lpstr>        </vt:lpstr>
      <vt:lpstr>        </vt:lpstr>
      <vt:lpstr>Слайд 4</vt:lpstr>
      <vt:lpstr>В «Петербургском сборнике» напечатан роман «Бедные люди» г. Достоевского – имя совершенно неизвестное и новое, но которому, как кажется, суждено играть значительную роль в нашей литературе.         В.Г.Белинский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Гениальность Достоевского неоспорима. По силе изобразительности его талант равен, может быть, только Шекспиру.  Максим Горький</dc:title>
  <dc:creator>UserXP</dc:creator>
  <cp:lastModifiedBy>UserXP</cp:lastModifiedBy>
  <cp:revision>2</cp:revision>
  <dcterms:created xsi:type="dcterms:W3CDTF">2012-01-21T15:04:46Z</dcterms:created>
  <dcterms:modified xsi:type="dcterms:W3CDTF">2012-01-21T15:18:35Z</dcterms:modified>
</cp:coreProperties>
</file>