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8E464-1E77-40A1-8FF5-1B5DEAE6423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2454A5-1E2B-43FC-9AAC-45866C3F7D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8E464-1E77-40A1-8FF5-1B5DEAE6423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54A5-1E2B-43FC-9AAC-45866C3F7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8E464-1E77-40A1-8FF5-1B5DEAE6423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54A5-1E2B-43FC-9AAC-45866C3F7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758E464-1E77-40A1-8FF5-1B5DEAE6423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E2454A5-1E2B-43FC-9AAC-45866C3F7D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8E464-1E77-40A1-8FF5-1B5DEAE6423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54A5-1E2B-43FC-9AAC-45866C3F7D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8E464-1E77-40A1-8FF5-1B5DEAE6423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54A5-1E2B-43FC-9AAC-45866C3F7D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54A5-1E2B-43FC-9AAC-45866C3F7D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8E464-1E77-40A1-8FF5-1B5DEAE6423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8E464-1E77-40A1-8FF5-1B5DEAE6423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54A5-1E2B-43FC-9AAC-45866C3F7D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8E464-1E77-40A1-8FF5-1B5DEAE6423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454A5-1E2B-43FC-9AAC-45866C3F7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758E464-1E77-40A1-8FF5-1B5DEAE6423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E2454A5-1E2B-43FC-9AAC-45866C3F7D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8E464-1E77-40A1-8FF5-1B5DEAE6423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E2454A5-1E2B-43FC-9AAC-45866C3F7D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758E464-1E77-40A1-8FF5-1B5DEAE6423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E2454A5-1E2B-43FC-9AAC-45866C3F7D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285860"/>
            <a:ext cx="4040188" cy="875733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В центре романа история  чистой  и возвышенной  любви  чиновника</a:t>
            </a:r>
            <a:endParaRPr lang="ru-RU" sz="2000" dirty="0"/>
          </a:p>
        </p:txBody>
      </p:sp>
      <p:pic>
        <p:nvPicPr>
          <p:cNvPr id="1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57200" y="2578931"/>
            <a:ext cx="4038600" cy="31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4649788" y="2598419"/>
            <a:ext cx="4038600" cy="3120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14380"/>
          </a:xfrm>
          <a:noFill/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n>
                  <a:solidFill>
                    <a:srgbClr val="FFC000"/>
                  </a:solidFill>
                </a:ln>
                <a:latin typeface="Constantia" pitchFamily="18" charset="0"/>
              </a:rPr>
              <a:t/>
            </a:r>
            <a:br>
              <a:rPr lang="ru-RU" sz="4800" dirty="0" smtClean="0">
                <a:ln>
                  <a:solidFill>
                    <a:srgbClr val="FFC000"/>
                  </a:solidFill>
                </a:ln>
                <a:latin typeface="Constantia" pitchFamily="18" charset="0"/>
              </a:rPr>
            </a:br>
            <a:r>
              <a:rPr lang="ru-RU" sz="4000" dirty="0" smtClean="0">
                <a:ln>
                  <a:solidFill>
                    <a:srgbClr val="FFC000"/>
                  </a:solidFill>
                </a:ln>
                <a:latin typeface="Constantia" pitchFamily="18" charset="0"/>
              </a:rPr>
              <a:t>Роман «Бедные люди»   1846 год</a:t>
            </a:r>
            <a:endParaRPr lang="ru-RU" sz="4000" dirty="0">
              <a:ln>
                <a:solidFill>
                  <a:srgbClr val="FFC000"/>
                </a:solidFill>
              </a:ln>
              <a:latin typeface="Constantia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3"/>
          </p:nvPr>
        </p:nvSpPr>
        <p:spPr>
          <a:xfrm>
            <a:off x="4648200" y="1285860"/>
            <a:ext cx="4040188" cy="875733"/>
          </a:xfrm>
        </p:spPr>
        <p:txBody>
          <a:bodyPr/>
          <a:lstStyle/>
          <a:p>
            <a:r>
              <a:rPr lang="ru-RU" sz="2000" dirty="0" smtClean="0"/>
              <a:t>Макара Девушкина  и  Вареньки </a:t>
            </a:r>
            <a:r>
              <a:rPr lang="ru-RU" sz="2000" dirty="0" err="1" smtClean="0"/>
              <a:t>Добросёловой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457200"/>
            <a:ext cx="5257808" cy="1066800"/>
          </a:xfrm>
        </p:spPr>
        <p:txBody>
          <a:bodyPr>
            <a:noAutofit/>
          </a:bodyPr>
          <a:lstStyle/>
          <a:p>
            <a:r>
              <a:rPr lang="ru-RU" dirty="0" smtClean="0">
                <a:ln w="3175"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</a:rPr>
              <a:t>Весной 1 846 года Достоевский знакомится с М.В. </a:t>
            </a:r>
            <a:r>
              <a:rPr lang="ru-RU" dirty="0" err="1" smtClean="0">
                <a:ln w="3175"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</a:rPr>
              <a:t>Буташевичем</a:t>
            </a:r>
            <a:r>
              <a:rPr lang="ru-RU" dirty="0" smtClean="0">
                <a:ln w="3175">
                  <a:solidFill>
                    <a:schemeClr val="bg2">
                      <a:lumMod val="75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</a:rPr>
              <a:t> – Петрашевским. На квартире Петрашевского по «пятницам» обсуждались политические вопросы.   </a:t>
            </a:r>
            <a:endParaRPr lang="ru-RU" dirty="0">
              <a:ln w="3175">
                <a:solidFill>
                  <a:schemeClr val="bg2">
                    <a:lumMod val="75000"/>
                  </a:schemeClr>
                </a:solidFill>
              </a:ln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1092" b="21092"/>
          <a:stretch>
            <a:fillRect/>
          </a:stretch>
        </p:blipFill>
        <p:spPr bwMode="auto">
          <a:xfrm>
            <a:off x="428596" y="285728"/>
            <a:ext cx="2757478" cy="440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29388" y="1600200"/>
            <a:ext cx="2428892" cy="44196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</a:rPr>
              <a:t>Члены кружка Петрашевского ставили перед собой задачу «произвести переворот в России». В ночь с 22 на 23 апреля 1849 года по приказу Николая  Первого петрашевцы были заключены в Петропавловскую крепость.</a:t>
            </a:r>
            <a:endParaRPr lang="ru-RU" sz="1800" dirty="0">
              <a:ln>
                <a:solidFill>
                  <a:schemeClr val="bg2">
                    <a:lumMod val="50000"/>
                  </a:schemeClr>
                </a:solidFill>
              </a:ln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9" y="1857364"/>
            <a:ext cx="3571900" cy="464347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</TotalTime>
  <Words>72</Words>
  <Application>Microsoft Office PowerPoint</Application>
  <PresentationFormat>Экран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Бумажная</vt:lpstr>
      <vt:lpstr> Роман «Бедные люди»   1846 год</vt:lpstr>
      <vt:lpstr>Весной 1 846 года Достоевский знакомится с М.В. Буташевичем – Петрашевским. На квартире Петрашевского по «пятницам» обсуждались политические вопросы.  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Роман «Бедные люди»   1846 год</dc:title>
  <dc:creator>UserXP</dc:creator>
  <cp:lastModifiedBy>UserXP</cp:lastModifiedBy>
  <cp:revision>3</cp:revision>
  <dcterms:created xsi:type="dcterms:W3CDTF">2012-01-21T15:16:28Z</dcterms:created>
  <dcterms:modified xsi:type="dcterms:W3CDTF">2012-01-21T15:25:34Z</dcterms:modified>
</cp:coreProperties>
</file>