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997504E-5035-4CD3-BCC0-72BF7F46F653}" type="datetimeFigureOut">
              <a:rPr lang="ru-RU" smtClean="0"/>
              <a:pPr/>
              <a:t>21.01.2012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FAD7E58-3138-4309-9171-195E46B5E5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Franklin Gothic Medium" pitchFamily="34" charset="0"/>
              </a:rPr>
              <a:t>Военный суд признал Достоевского виновным и вместе с 20 петрашевцами приговорил к расстрелу.  Но в последнюю минуту казнь была заменена 4 годами каторжных работ.</a:t>
            </a:r>
            <a:endParaRPr lang="ru-RU" sz="2800" dirty="0">
              <a:solidFill>
                <a:schemeClr val="bg1">
                  <a:lumMod val="95000"/>
                  <a:lumOff val="5000"/>
                </a:schemeClr>
              </a:solidFill>
              <a:latin typeface="Franklin Gothic Medium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2378584"/>
            <a:ext cx="4059238" cy="2862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648200" y="2120695"/>
            <a:ext cx="4059238" cy="3378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2706753" cy="457200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14678" y="152400"/>
            <a:ext cx="5472122" cy="291941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Сколько я вынес из каторги народных типов, характеров! …Сколько историй бродяг и разбойников и вообще всего чёрного, горемычного быта! Что за чудный народ…Если я узнал не Россию, так народ русский хорошо…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305175"/>
            <a:ext cx="5857916" cy="3552825"/>
          </a:xfrm>
          <a:prstGeom prst="flowChartPunchedTap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</TotalTime>
  <Words>64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Бумажная</vt:lpstr>
      <vt:lpstr>Военный суд признал Достоевского виновным и вместе с 20 петрашевцами приговорил к расстрелу.  Но в последнюю минуту казнь была заменена 4 годами каторжных работ.</vt:lpstr>
      <vt:lpstr>Сколько я вынес из каторги народных типов, характеров! …Сколько историй бродяг и разбойников и вообще всего чёрного, горемычного быта! Что за чудный народ…Если я узнал не Россию, так народ русский хорошо…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Военный суд признал Достоевского виновным и вместе с 20 петрашевцами приговорил к расстрелу.  Но в последнюю минуту казнь была заменена 4 годами каторжных работ.</dc:title>
  <dc:creator>UserXP</dc:creator>
  <cp:lastModifiedBy>UserXP</cp:lastModifiedBy>
  <cp:revision>2</cp:revision>
  <dcterms:created xsi:type="dcterms:W3CDTF">2012-01-21T15:23:06Z</dcterms:created>
  <dcterms:modified xsi:type="dcterms:W3CDTF">2012-01-21T15:27:59Z</dcterms:modified>
</cp:coreProperties>
</file>