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sldIdLst>
    <p:sldId id="256" r:id="rId2"/>
    <p:sldId id="264" r:id="rId3"/>
    <p:sldId id="257" r:id="rId4"/>
    <p:sldId id="261" r:id="rId5"/>
    <p:sldId id="263" r:id="rId6"/>
    <p:sldId id="259" r:id="rId7"/>
    <p:sldId id="266" r:id="rId8"/>
    <p:sldId id="260" r:id="rId9"/>
    <p:sldId id="267" r:id="rId10"/>
    <p:sldId id="268" r:id="rId11"/>
    <p:sldId id="269" r:id="rId12"/>
    <p:sldId id="262" r:id="rId13"/>
    <p:sldId id="265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EFB3"/>
    <a:srgbClr val="317F65"/>
    <a:srgbClr val="66FFFF"/>
    <a:srgbClr val="CC00FF"/>
    <a:srgbClr val="FF00FF"/>
    <a:srgbClr val="FFCCFF"/>
    <a:srgbClr val="00FF00"/>
    <a:srgbClr val="FF0000"/>
    <a:srgbClr val="6600FF"/>
    <a:srgbClr val="CC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40" autoAdjust="0"/>
    <p:restoredTop sz="86410"/>
  </p:normalViewPr>
  <p:slideViewPr>
    <p:cSldViewPr>
      <p:cViewPr varScale="1">
        <p:scale>
          <a:sx n="73" d="100"/>
          <a:sy n="73" d="100"/>
        </p:scale>
        <p:origin x="-129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D712D8-A010-4AE9-9EA0-11CEC30F470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46AE74-D90B-47F1-B3A4-ECA977CA6BA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F8FDB8-ECD1-4AD1-80E2-B391B5FE2F0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45611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608A4F-40D6-4F88-9DB7-5571E6C60E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000D0D-01CE-4D62-9B98-84256EDCCB2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4D252E-9B51-421E-8D65-9C6170725D9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BDFC90-1A17-445F-8D83-41CCA8EB912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493280-EF7E-40C9-BE58-7B351ED6867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8C2E9A-CADE-453F-ABDA-AFA43D54616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AE3B2B-35BA-4081-BAE6-2D8138701C7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317513-CF62-459E-8730-3F02C072FA2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5F128A-9F8F-40B4-A3D0-8E31F0B92FC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6FAB410-68C5-4D00-AAA6-D193AB7F1A7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gif"/><Relationship Id="rId5" Type="http://schemas.openxmlformats.org/officeDocument/2006/relationships/image" Target="../media/image32.gif"/><Relationship Id="rId4" Type="http://schemas.openxmlformats.org/officeDocument/2006/relationships/image" Target="../media/image31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gif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gi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gif"/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gif"/><Relationship Id="rId4" Type="http://schemas.openxmlformats.org/officeDocument/2006/relationships/image" Target="../media/image10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gif"/><Relationship Id="rId4" Type="http://schemas.openxmlformats.org/officeDocument/2006/relationships/image" Target="../media/image20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CBCF9"/>
            </a:gs>
            <a:gs pos="100000">
              <a:srgbClr val="66FF33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35" name="WordArt 11"/>
          <p:cNvSpPr>
            <a:spLocks noChangeArrowheads="1" noChangeShapeType="1" noTextEdit="1"/>
          </p:cNvSpPr>
          <p:nvPr/>
        </p:nvSpPr>
        <p:spPr bwMode="auto">
          <a:xfrm>
            <a:off x="2339975" y="4365625"/>
            <a:ext cx="4535488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/>
            </a:endParaRPr>
          </a:p>
        </p:txBody>
      </p:sp>
      <p:pic>
        <p:nvPicPr>
          <p:cNvPr id="3076" name="Picture 4" descr="D:\Мои рисунки\анимации\3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2143116"/>
            <a:ext cx="6572958" cy="2805126"/>
          </a:xfrm>
          <a:prstGeom prst="rect">
            <a:avLst/>
          </a:prstGeom>
          <a:noFill/>
        </p:spPr>
      </p:pic>
      <p:pic>
        <p:nvPicPr>
          <p:cNvPr id="3078" name="Picture 6" descr="D:\Мои рисунки\анимации\96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428604"/>
            <a:ext cx="1028700" cy="1143000"/>
          </a:xfrm>
          <a:prstGeom prst="rect">
            <a:avLst/>
          </a:prstGeom>
          <a:noFill/>
        </p:spPr>
      </p:pic>
      <p:pic>
        <p:nvPicPr>
          <p:cNvPr id="3079" name="Picture 7" descr="D:\Мои рисунки\анимации\96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72396" y="428604"/>
            <a:ext cx="1028700" cy="1143000"/>
          </a:xfrm>
          <a:prstGeom prst="rect">
            <a:avLst/>
          </a:prstGeom>
          <a:noFill/>
        </p:spPr>
      </p:pic>
      <p:pic>
        <p:nvPicPr>
          <p:cNvPr id="3082" name="Picture 10" descr="D:\Мои рисунки\анимации\20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9058" y="214290"/>
            <a:ext cx="1295400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7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3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4" name="Picture 4" descr="christm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6806" name="Picture 6" descr="91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325" y="1069975"/>
            <a:ext cx="1439863" cy="1439863"/>
          </a:xfrm>
          <a:prstGeom prst="rect">
            <a:avLst/>
          </a:prstGeom>
          <a:noFill/>
        </p:spPr>
      </p:pic>
      <p:pic>
        <p:nvPicPr>
          <p:cNvPr id="76807" name="Picture 7" descr="91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04163" y="908050"/>
            <a:ext cx="1239837" cy="1239838"/>
          </a:xfrm>
          <a:prstGeom prst="rect">
            <a:avLst/>
          </a:prstGeom>
          <a:noFill/>
        </p:spPr>
      </p:pic>
      <p:pic>
        <p:nvPicPr>
          <p:cNvPr id="76808" name="Picture 8" descr="91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188" y="620713"/>
            <a:ext cx="952500" cy="952500"/>
          </a:xfrm>
          <a:prstGeom prst="rect">
            <a:avLst/>
          </a:prstGeom>
          <a:noFill/>
        </p:spPr>
      </p:pic>
      <p:pic>
        <p:nvPicPr>
          <p:cNvPr id="76809" name="Picture 9" descr="91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363" y="1844675"/>
            <a:ext cx="1368425" cy="1368425"/>
          </a:xfrm>
          <a:prstGeom prst="rect">
            <a:avLst/>
          </a:prstGeom>
          <a:noFill/>
        </p:spPr>
      </p:pic>
      <p:pic>
        <p:nvPicPr>
          <p:cNvPr id="76810" name="Picture 10" descr="91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175" y="1196975"/>
            <a:ext cx="1008063" cy="1008063"/>
          </a:xfrm>
          <a:prstGeom prst="rect">
            <a:avLst/>
          </a:prstGeom>
          <a:noFill/>
        </p:spPr>
      </p:pic>
      <p:pic>
        <p:nvPicPr>
          <p:cNvPr id="76811" name="Picture 11" descr="91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01013" y="2781300"/>
            <a:ext cx="792162" cy="792163"/>
          </a:xfrm>
          <a:prstGeom prst="rect">
            <a:avLst/>
          </a:prstGeom>
          <a:noFill/>
        </p:spPr>
      </p:pic>
      <p:pic>
        <p:nvPicPr>
          <p:cNvPr id="76812" name="Picture 12" descr="91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84313"/>
            <a:ext cx="763588" cy="763587"/>
          </a:xfrm>
          <a:prstGeom prst="rect">
            <a:avLst/>
          </a:prstGeom>
          <a:noFill/>
        </p:spPr>
      </p:pic>
      <p:pic>
        <p:nvPicPr>
          <p:cNvPr id="76813" name="Picture 13" descr="91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2988" y="0"/>
            <a:ext cx="763587" cy="763588"/>
          </a:xfrm>
          <a:prstGeom prst="rect">
            <a:avLst/>
          </a:prstGeom>
          <a:noFill/>
        </p:spPr>
      </p:pic>
      <p:pic>
        <p:nvPicPr>
          <p:cNvPr id="76814" name="Picture 14" descr="91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413" y="0"/>
            <a:ext cx="1008062" cy="1008063"/>
          </a:xfrm>
          <a:prstGeom prst="rect">
            <a:avLst/>
          </a:prstGeom>
          <a:noFill/>
        </p:spPr>
      </p:pic>
      <p:pic>
        <p:nvPicPr>
          <p:cNvPr id="76816" name="Picture 16" descr="91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0413" y="0"/>
            <a:ext cx="763587" cy="763588"/>
          </a:xfrm>
          <a:prstGeom prst="rect">
            <a:avLst/>
          </a:prstGeom>
          <a:noFill/>
        </p:spPr>
      </p:pic>
      <p:pic>
        <p:nvPicPr>
          <p:cNvPr id="76817" name="Picture 17" descr="91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33375"/>
            <a:ext cx="620713" cy="620713"/>
          </a:xfrm>
          <a:prstGeom prst="rect">
            <a:avLst/>
          </a:prstGeom>
          <a:noFill/>
        </p:spPr>
      </p:pic>
      <p:sp>
        <p:nvSpPr>
          <p:cNvPr id="76819" name="Text Box 19"/>
          <p:cNvSpPr txBox="1">
            <a:spLocks noChangeArrowheads="1"/>
          </p:cNvSpPr>
          <p:nvPr/>
        </p:nvSpPr>
        <p:spPr bwMode="auto">
          <a:xfrm>
            <a:off x="3708400" y="0"/>
            <a:ext cx="4535488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CC0000"/>
                </a:solidFill>
              </a:rPr>
              <a:t> He comes from the North</a:t>
            </a:r>
          </a:p>
          <a:p>
            <a:r>
              <a:rPr lang="en-US" sz="2800" b="1" dirty="0">
                <a:solidFill>
                  <a:srgbClr val="CC0000"/>
                </a:solidFill>
              </a:rPr>
              <a:t> Pole and brings presents</a:t>
            </a:r>
          </a:p>
          <a:p>
            <a:r>
              <a:rPr lang="en-US" sz="2800" b="1" dirty="0">
                <a:solidFill>
                  <a:srgbClr val="CC0000"/>
                </a:solidFill>
              </a:rPr>
              <a:t> for children.</a:t>
            </a:r>
            <a:endParaRPr lang="ru-RU" sz="2800" b="1" dirty="0">
              <a:solidFill>
                <a:srgbClr val="CC0000"/>
              </a:solidFill>
            </a:endParaRPr>
          </a:p>
        </p:txBody>
      </p:sp>
      <p:pic>
        <p:nvPicPr>
          <p:cNvPr id="76821" name="Picture 21" descr="1m1[1]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7400" y="3357563"/>
            <a:ext cx="217488" cy="180975"/>
          </a:xfrm>
          <a:prstGeom prst="rect">
            <a:avLst/>
          </a:prstGeom>
          <a:noFill/>
        </p:spPr>
      </p:pic>
      <p:pic>
        <p:nvPicPr>
          <p:cNvPr id="76822" name="Picture 22" descr="1m1[1]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525" y="3644900"/>
            <a:ext cx="217488" cy="180975"/>
          </a:xfrm>
          <a:prstGeom prst="rect">
            <a:avLst/>
          </a:prstGeom>
          <a:noFill/>
        </p:spPr>
      </p:pic>
      <p:pic>
        <p:nvPicPr>
          <p:cNvPr id="76823" name="Picture 23" descr="1m1[1]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525" y="3860800"/>
            <a:ext cx="217488" cy="180975"/>
          </a:xfrm>
          <a:prstGeom prst="rect">
            <a:avLst/>
          </a:prstGeom>
          <a:noFill/>
        </p:spPr>
      </p:pic>
      <p:pic>
        <p:nvPicPr>
          <p:cNvPr id="76824" name="Picture 24" descr="1m1[1]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063" y="4149725"/>
            <a:ext cx="217487" cy="180975"/>
          </a:xfrm>
          <a:prstGeom prst="rect">
            <a:avLst/>
          </a:prstGeom>
          <a:noFill/>
        </p:spPr>
      </p:pic>
      <p:pic>
        <p:nvPicPr>
          <p:cNvPr id="76825" name="Picture 25" descr="1m1[1]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77050" y="4508500"/>
            <a:ext cx="288925" cy="242888"/>
          </a:xfrm>
          <a:prstGeom prst="rect">
            <a:avLst/>
          </a:prstGeom>
          <a:noFill/>
        </p:spPr>
      </p:pic>
      <p:pic>
        <p:nvPicPr>
          <p:cNvPr id="76826" name="Picture 26" descr="1m1[1]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80063" y="4149725"/>
            <a:ext cx="215900" cy="179388"/>
          </a:xfrm>
          <a:prstGeom prst="rect">
            <a:avLst/>
          </a:prstGeom>
          <a:noFill/>
        </p:spPr>
      </p:pic>
      <p:pic>
        <p:nvPicPr>
          <p:cNvPr id="76827" name="Picture 27" descr="1m1[1]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5963" y="4365625"/>
            <a:ext cx="288925" cy="239713"/>
          </a:xfrm>
          <a:prstGeom prst="rect">
            <a:avLst/>
          </a:prstGeom>
          <a:noFill/>
        </p:spPr>
      </p:pic>
      <p:pic>
        <p:nvPicPr>
          <p:cNvPr id="76828" name="Picture 28" descr="1m1[1]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325" y="4508500"/>
            <a:ext cx="215900" cy="180975"/>
          </a:xfrm>
          <a:prstGeom prst="rect">
            <a:avLst/>
          </a:prstGeom>
          <a:noFill/>
        </p:spPr>
      </p:pic>
      <p:pic>
        <p:nvPicPr>
          <p:cNvPr id="76829" name="Picture 29" descr="1m1[1]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25" y="4508500"/>
            <a:ext cx="217488" cy="180975"/>
          </a:xfrm>
          <a:prstGeom prst="rect">
            <a:avLst/>
          </a:prstGeom>
          <a:noFill/>
        </p:spPr>
      </p:pic>
      <p:pic>
        <p:nvPicPr>
          <p:cNvPr id="76830" name="Picture 30" descr="1m1[1]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025" y="4221163"/>
            <a:ext cx="215900" cy="180975"/>
          </a:xfrm>
          <a:prstGeom prst="rect">
            <a:avLst/>
          </a:prstGeom>
          <a:noFill/>
        </p:spPr>
      </p:pic>
      <p:pic>
        <p:nvPicPr>
          <p:cNvPr id="76831" name="Picture 31" descr="1m1[1]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32588" y="4221163"/>
            <a:ext cx="288925" cy="239712"/>
          </a:xfrm>
          <a:prstGeom prst="rect">
            <a:avLst/>
          </a:prstGeom>
          <a:noFill/>
        </p:spPr>
      </p:pic>
      <p:pic>
        <p:nvPicPr>
          <p:cNvPr id="76832" name="Picture 32" descr="1m1[1]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04025" y="3933825"/>
            <a:ext cx="288925" cy="241300"/>
          </a:xfrm>
          <a:prstGeom prst="rect">
            <a:avLst/>
          </a:prstGeom>
          <a:noFill/>
        </p:spPr>
      </p:pic>
      <p:pic>
        <p:nvPicPr>
          <p:cNvPr id="76833" name="Picture 33" descr="1m1[1]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80288" y="4221163"/>
            <a:ext cx="288925" cy="241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91" name="Rectangle 7"/>
          <p:cNvSpPr>
            <a:spLocks noChangeArrowheads="1"/>
          </p:cNvSpPr>
          <p:nvPr/>
        </p:nvSpPr>
        <p:spPr bwMode="auto">
          <a:xfrm>
            <a:off x="0" y="188913"/>
            <a:ext cx="4062331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000" b="1" dirty="0">
                <a:solidFill>
                  <a:schemeClr val="folHlink"/>
                </a:solidFill>
              </a:rPr>
              <a:t>He comes into  </a:t>
            </a:r>
            <a:endParaRPr lang="ru-RU" sz="3000" b="1" dirty="0">
              <a:solidFill>
                <a:schemeClr val="folHlink"/>
              </a:solidFill>
            </a:endParaRPr>
          </a:p>
          <a:p>
            <a:r>
              <a:rPr lang="en-US" sz="3000" b="1" dirty="0">
                <a:solidFill>
                  <a:schemeClr val="folHlink"/>
                </a:solidFill>
              </a:rPr>
              <a:t>children’s</a:t>
            </a:r>
            <a:r>
              <a:rPr lang="ru-RU" sz="3000" b="1" dirty="0">
                <a:solidFill>
                  <a:schemeClr val="folHlink"/>
                </a:solidFill>
              </a:rPr>
              <a:t> </a:t>
            </a:r>
            <a:r>
              <a:rPr lang="en-US" sz="3000" b="1" dirty="0">
                <a:solidFill>
                  <a:schemeClr val="folHlink"/>
                </a:solidFill>
              </a:rPr>
              <a:t>homes </a:t>
            </a:r>
            <a:endParaRPr lang="ru-RU" sz="3000" b="1" dirty="0">
              <a:solidFill>
                <a:schemeClr val="folHlink"/>
              </a:solidFill>
            </a:endParaRPr>
          </a:p>
          <a:p>
            <a:r>
              <a:rPr lang="en-US" sz="3000" b="1" dirty="0">
                <a:solidFill>
                  <a:schemeClr val="folHlink"/>
                </a:solidFill>
              </a:rPr>
              <a:t>on</a:t>
            </a:r>
            <a:r>
              <a:rPr lang="ru-RU" sz="3000" b="1" dirty="0">
                <a:solidFill>
                  <a:schemeClr val="folHlink"/>
                </a:solidFill>
              </a:rPr>
              <a:t> </a:t>
            </a:r>
            <a:r>
              <a:rPr lang="en-US" sz="3000" b="1" dirty="0">
                <a:solidFill>
                  <a:schemeClr val="folHlink"/>
                </a:solidFill>
              </a:rPr>
              <a:t>Christmas Eve.</a:t>
            </a:r>
            <a:endParaRPr lang="ru-RU" sz="3000" b="1" dirty="0">
              <a:solidFill>
                <a:schemeClr val="folHlink"/>
              </a:solidFill>
            </a:endParaRPr>
          </a:p>
        </p:txBody>
      </p:sp>
      <p:pic>
        <p:nvPicPr>
          <p:cNvPr id="67616" name="Picture 32" descr="0017"/>
          <p:cNvPicPr>
            <a:picLocks noChangeAspect="1" noChangeArrowheads="1"/>
          </p:cNvPicPr>
          <p:nvPr/>
        </p:nvPicPr>
        <p:blipFill>
          <a:blip r:embed="rId2" cstate="print"/>
          <a:srcRect l="55048" t="16570" b="10115"/>
          <a:stretch>
            <a:fillRect/>
          </a:stretch>
        </p:blipFill>
        <p:spPr bwMode="auto">
          <a:xfrm>
            <a:off x="3924300" y="0"/>
            <a:ext cx="5508625" cy="6858000"/>
          </a:xfrm>
          <a:prstGeom prst="rect">
            <a:avLst/>
          </a:prstGeom>
          <a:noFill/>
        </p:spPr>
      </p:pic>
      <p:pic>
        <p:nvPicPr>
          <p:cNvPr id="67617" name="Picture 33" descr="santa100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7900" y="1196975"/>
            <a:ext cx="498475" cy="687388"/>
          </a:xfrm>
          <a:prstGeom prst="rect">
            <a:avLst/>
          </a:prstGeom>
          <a:noFill/>
        </p:spPr>
      </p:pic>
      <p:pic>
        <p:nvPicPr>
          <p:cNvPr id="67618" name="Picture 34" descr="santa100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163" y="765175"/>
            <a:ext cx="342900" cy="471488"/>
          </a:xfrm>
          <a:prstGeom prst="rect">
            <a:avLst/>
          </a:prstGeom>
          <a:noFill/>
        </p:spPr>
      </p:pic>
      <p:pic>
        <p:nvPicPr>
          <p:cNvPr id="39938" name="Picture 2" descr="D:\Мои рисунки\анимации\35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2928934"/>
            <a:ext cx="2473206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6759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67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7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7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9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FFFF"/>
            </a:gs>
            <a:gs pos="100000">
              <a:srgbClr val="FF00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6" name="WordArt 4"/>
          <p:cNvSpPr>
            <a:spLocks noChangeArrowheads="1" noChangeShapeType="1" noTextEdit="1"/>
          </p:cNvSpPr>
          <p:nvPr/>
        </p:nvSpPr>
        <p:spPr bwMode="auto">
          <a:xfrm>
            <a:off x="827088" y="260350"/>
            <a:ext cx="5400675" cy="1152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/>
            </a:endParaRPr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52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639300" cy="670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05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47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00FF"/>
            </a:gs>
            <a:gs pos="100000">
              <a:srgbClr val="6600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4" name="WordArt 4"/>
          <p:cNvSpPr>
            <a:spLocks noChangeArrowheads="1" noChangeShapeType="1" noTextEdit="1"/>
          </p:cNvSpPr>
          <p:nvPr/>
        </p:nvSpPr>
        <p:spPr bwMode="auto">
          <a:xfrm>
            <a:off x="0" y="152400"/>
            <a:ext cx="2667000" cy="1027113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7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endParaRPr lang="ru-RU" sz="3600" kern="1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latin typeface="Impact"/>
            </a:endParaRPr>
          </a:p>
        </p:txBody>
      </p:sp>
      <p:sp>
        <p:nvSpPr>
          <p:cNvPr id="112645" name="WordArt 5"/>
          <p:cNvSpPr>
            <a:spLocks noChangeArrowheads="1" noChangeShapeType="1" noTextEdit="1"/>
          </p:cNvSpPr>
          <p:nvPr/>
        </p:nvSpPr>
        <p:spPr bwMode="auto">
          <a:xfrm>
            <a:off x="2971800" y="381000"/>
            <a:ext cx="2209800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b="1" kern="1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/>
                </a:outerShdw>
              </a:effectLst>
              <a:latin typeface="Arial"/>
              <a:cs typeface="Arial"/>
            </a:endParaRPr>
          </a:p>
        </p:txBody>
      </p:sp>
      <p:sp>
        <p:nvSpPr>
          <p:cNvPr id="112646" name="WordArt 6"/>
          <p:cNvSpPr>
            <a:spLocks noChangeArrowheads="1" noChangeShapeType="1" noTextEdit="1"/>
          </p:cNvSpPr>
          <p:nvPr/>
        </p:nvSpPr>
        <p:spPr bwMode="auto">
          <a:xfrm>
            <a:off x="5715000" y="304800"/>
            <a:ext cx="2895600" cy="1066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b="1" kern="1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/>
                </a:outerShdw>
              </a:effectLst>
              <a:latin typeface="Arial"/>
              <a:cs typeface="Arial"/>
            </a:endParaRPr>
          </a:p>
        </p:txBody>
      </p:sp>
      <p:pic>
        <p:nvPicPr>
          <p:cNvPr id="11270" name="Picture 6" descr="D:\Мои рисунки\анимации\36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0"/>
            <a:ext cx="7044052" cy="2138373"/>
          </a:xfrm>
          <a:prstGeom prst="rect">
            <a:avLst/>
          </a:prstGeom>
          <a:noFill/>
        </p:spPr>
      </p:pic>
      <p:pic>
        <p:nvPicPr>
          <p:cNvPr id="11271" name="Picture 7" descr="D:\Мои рисунки\анимации\268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1934" y="3500438"/>
            <a:ext cx="3333750" cy="1143000"/>
          </a:xfrm>
          <a:prstGeom prst="rect">
            <a:avLst/>
          </a:prstGeom>
          <a:noFill/>
        </p:spPr>
      </p:pic>
      <p:pic>
        <p:nvPicPr>
          <p:cNvPr id="11272" name="Picture 8" descr="D:\Мои рисунки\анимации\188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5786454"/>
            <a:ext cx="2638425" cy="952500"/>
          </a:xfrm>
          <a:prstGeom prst="rect">
            <a:avLst/>
          </a:prstGeom>
          <a:noFill/>
        </p:spPr>
      </p:pic>
      <p:pic>
        <p:nvPicPr>
          <p:cNvPr id="11273" name="Picture 9" descr="D:\Мои рисунки\анимации\188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71802" y="5786454"/>
            <a:ext cx="2638425" cy="952500"/>
          </a:xfrm>
          <a:prstGeom prst="rect">
            <a:avLst/>
          </a:prstGeom>
          <a:noFill/>
        </p:spPr>
      </p:pic>
      <p:pic>
        <p:nvPicPr>
          <p:cNvPr id="11274" name="Picture 10" descr="D:\Мои рисунки\анимации\188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9322" y="5786454"/>
            <a:ext cx="2638425" cy="952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FF00FF"/>
            </a:gs>
            <a:gs pos="100000">
              <a:srgbClr val="66FF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9" name="Rectangle 3"/>
          <p:cNvSpPr>
            <a:spLocks noChangeArrowheads="1"/>
          </p:cNvSpPr>
          <p:nvPr/>
        </p:nvSpPr>
        <p:spPr bwMode="auto">
          <a:xfrm>
            <a:off x="5991225" y="4102100"/>
            <a:ext cx="381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</p:txBody>
      </p:sp>
      <p:pic>
        <p:nvPicPr>
          <p:cNvPr id="4" name="Picture 9" descr="christma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572000" y="571480"/>
            <a:ext cx="4414531" cy="535785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42844" y="1000109"/>
            <a:ext cx="44291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It is the</a:t>
            </a:r>
            <a:r>
              <a:rPr lang="ru-RU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greatest</a:t>
            </a:r>
            <a:endParaRPr lang="ru-RU" sz="2800" b="1" dirty="0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holiday in Britain.</a:t>
            </a:r>
            <a:endParaRPr lang="ru-RU" sz="2800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3429000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It is celebrated on the 25</a:t>
            </a:r>
            <a:r>
              <a:rPr lang="en-US" sz="2800" b="1" baseline="30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 </a:t>
            </a:r>
            <a:r>
              <a:rPr lang="en-US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of December.</a:t>
            </a:r>
            <a:endParaRPr lang="ru-RU" sz="2800" dirty="0"/>
          </a:p>
        </p:txBody>
      </p:sp>
      <p:pic>
        <p:nvPicPr>
          <p:cNvPr id="4099" name="Picture 3" descr="D:\Мои рисунки\анимации\8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2143116"/>
            <a:ext cx="1895475" cy="1152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1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600200"/>
            <a:ext cx="8218487" cy="4781550"/>
          </a:xfrm>
        </p:spPr>
        <p:txBody>
          <a:bodyPr>
            <a:normAutofit/>
          </a:bodyPr>
          <a:lstStyle/>
          <a:p>
            <a:pPr algn="ctr" eaLnBrk="1" hangingPunct="1">
              <a:buFontTx/>
              <a:buNone/>
            </a:pPr>
            <a:r>
              <a:rPr lang="en-US" sz="6600" b="1" dirty="0" smtClean="0">
                <a:solidFill>
                  <a:schemeClr val="accent4">
                    <a:lumMod val="50000"/>
                  </a:schemeClr>
                </a:solidFill>
                <a:latin typeface="AC1-Star" pitchFamily="82" charset="0"/>
              </a:rPr>
              <a:t>Christmas</a:t>
            </a:r>
          </a:p>
          <a:p>
            <a:pPr algn="ctr" eaLnBrk="1" hangingPunct="1">
              <a:buFontTx/>
              <a:buNone/>
            </a:pPr>
            <a:endParaRPr lang="en-US" sz="6600" b="1" dirty="0">
              <a:solidFill>
                <a:schemeClr val="accent4">
                  <a:lumMod val="50000"/>
                </a:schemeClr>
              </a:solidFill>
              <a:latin typeface="AC1-Star" pitchFamily="82" charset="0"/>
            </a:endParaRPr>
          </a:p>
          <a:p>
            <a:pPr algn="ctr" eaLnBrk="1" hangingPunct="1">
              <a:buFontTx/>
              <a:buNone/>
            </a:pPr>
            <a:r>
              <a:rPr lang="en-US" sz="6600" b="1" dirty="0" smtClean="0">
                <a:solidFill>
                  <a:schemeClr val="accent4">
                    <a:lumMod val="50000"/>
                  </a:schemeClr>
                </a:solidFill>
                <a:latin typeface="AC1-Star" pitchFamily="82" charset="0"/>
              </a:rPr>
              <a:t> ABC</a:t>
            </a:r>
            <a:endParaRPr lang="ru-RU" sz="6600" b="1" dirty="0" smtClean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89094" name="WordArt 6"/>
          <p:cNvSpPr>
            <a:spLocks noChangeArrowheads="1" noChangeShapeType="1" noTextEdit="1"/>
          </p:cNvSpPr>
          <p:nvPr/>
        </p:nvSpPr>
        <p:spPr bwMode="auto">
          <a:xfrm>
            <a:off x="539750" y="188913"/>
            <a:ext cx="1971675" cy="12858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endParaRPr lang="ru-RU" sz="3600" kern="1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Impact"/>
            </a:endParaRPr>
          </a:p>
        </p:txBody>
      </p:sp>
      <p:sp>
        <p:nvSpPr>
          <p:cNvPr id="89095" name="WordArt 7"/>
          <p:cNvSpPr>
            <a:spLocks noChangeArrowheads="1" noChangeShapeType="1" noTextEdit="1"/>
          </p:cNvSpPr>
          <p:nvPr/>
        </p:nvSpPr>
        <p:spPr bwMode="auto">
          <a:xfrm>
            <a:off x="4138613" y="333375"/>
            <a:ext cx="3667125" cy="9334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b="1" kern="1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5131" name="Picture 11" descr="D:\Мои рисунки\анимации\467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285728"/>
            <a:ext cx="2609850" cy="733425"/>
          </a:xfrm>
          <a:prstGeom prst="rect">
            <a:avLst/>
          </a:prstGeom>
          <a:noFill/>
        </p:spPr>
      </p:pic>
      <p:pic>
        <p:nvPicPr>
          <p:cNvPr id="5132" name="Picture 12" descr="D:\Мои рисунки\анимации\467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285728"/>
            <a:ext cx="2609850" cy="733425"/>
          </a:xfrm>
          <a:prstGeom prst="rect">
            <a:avLst/>
          </a:prstGeom>
          <a:noFill/>
        </p:spPr>
      </p:pic>
      <p:pic>
        <p:nvPicPr>
          <p:cNvPr id="5133" name="Picture 13" descr="D:\Мои рисунки\анимации\467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285728"/>
            <a:ext cx="2609850" cy="733425"/>
          </a:xfrm>
          <a:prstGeom prst="rect">
            <a:avLst/>
          </a:prstGeom>
          <a:noFill/>
        </p:spPr>
      </p:pic>
      <p:pic>
        <p:nvPicPr>
          <p:cNvPr id="15" name="Picture 24" descr="J028372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42" y="2571744"/>
            <a:ext cx="333375" cy="290512"/>
          </a:xfrm>
          <a:prstGeom prst="rect">
            <a:avLst/>
          </a:prstGeom>
          <a:noFill/>
        </p:spPr>
      </p:pic>
      <p:pic>
        <p:nvPicPr>
          <p:cNvPr id="16" name="Picture 24" descr="J028372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2571744"/>
            <a:ext cx="333375" cy="290512"/>
          </a:xfrm>
          <a:prstGeom prst="rect">
            <a:avLst/>
          </a:prstGeom>
          <a:noFill/>
        </p:spPr>
      </p:pic>
      <p:pic>
        <p:nvPicPr>
          <p:cNvPr id="17" name="Picture 24" descr="J028372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2571744"/>
            <a:ext cx="333375" cy="290512"/>
          </a:xfrm>
          <a:prstGeom prst="rect">
            <a:avLst/>
          </a:prstGeom>
          <a:noFill/>
        </p:spPr>
      </p:pic>
      <p:pic>
        <p:nvPicPr>
          <p:cNvPr id="18" name="Picture 24" descr="J028372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2571744"/>
            <a:ext cx="333375" cy="290512"/>
          </a:xfrm>
          <a:prstGeom prst="rect">
            <a:avLst/>
          </a:prstGeom>
          <a:noFill/>
        </p:spPr>
      </p:pic>
      <p:pic>
        <p:nvPicPr>
          <p:cNvPr id="19" name="Picture 24" descr="J028372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8148" y="2571744"/>
            <a:ext cx="333375" cy="290512"/>
          </a:xfrm>
          <a:prstGeom prst="rect">
            <a:avLst/>
          </a:prstGeom>
          <a:noFill/>
        </p:spPr>
      </p:pic>
      <p:pic>
        <p:nvPicPr>
          <p:cNvPr id="20" name="Picture 24" descr="J028372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58082" y="2571744"/>
            <a:ext cx="333375" cy="290512"/>
          </a:xfrm>
          <a:prstGeom prst="rect">
            <a:avLst/>
          </a:prstGeom>
          <a:noFill/>
        </p:spPr>
      </p:pic>
      <p:pic>
        <p:nvPicPr>
          <p:cNvPr id="21" name="Picture 24" descr="J028372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16" y="2571744"/>
            <a:ext cx="333375" cy="290512"/>
          </a:xfrm>
          <a:prstGeom prst="rect">
            <a:avLst/>
          </a:prstGeom>
          <a:noFill/>
        </p:spPr>
      </p:pic>
      <p:pic>
        <p:nvPicPr>
          <p:cNvPr id="22" name="Picture 24" descr="J028372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12" y="2571744"/>
            <a:ext cx="333375" cy="290512"/>
          </a:xfrm>
          <a:prstGeom prst="rect">
            <a:avLst/>
          </a:prstGeom>
          <a:noFill/>
        </p:spPr>
      </p:pic>
      <p:pic>
        <p:nvPicPr>
          <p:cNvPr id="23" name="Picture 24" descr="J028372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2571744"/>
            <a:ext cx="333375" cy="290512"/>
          </a:xfrm>
          <a:prstGeom prst="rect">
            <a:avLst/>
          </a:prstGeom>
          <a:noFill/>
        </p:spPr>
      </p:pic>
      <p:pic>
        <p:nvPicPr>
          <p:cNvPr id="24" name="Picture 24" descr="J028372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2571744"/>
            <a:ext cx="333375" cy="290512"/>
          </a:xfrm>
          <a:prstGeom prst="rect">
            <a:avLst/>
          </a:prstGeom>
          <a:noFill/>
        </p:spPr>
      </p:pic>
      <p:pic>
        <p:nvPicPr>
          <p:cNvPr id="25" name="Picture 24" descr="J028372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2571744"/>
            <a:ext cx="333375" cy="290512"/>
          </a:xfrm>
          <a:prstGeom prst="rect">
            <a:avLst/>
          </a:prstGeom>
          <a:noFill/>
        </p:spPr>
      </p:pic>
      <p:pic>
        <p:nvPicPr>
          <p:cNvPr id="26" name="Picture 24" descr="J028372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68" y="2571744"/>
            <a:ext cx="333375" cy="290512"/>
          </a:xfrm>
          <a:prstGeom prst="rect">
            <a:avLst/>
          </a:prstGeom>
          <a:noFill/>
        </p:spPr>
      </p:pic>
      <p:pic>
        <p:nvPicPr>
          <p:cNvPr id="27" name="Picture 24" descr="J028372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2571744"/>
            <a:ext cx="333375" cy="290512"/>
          </a:xfrm>
          <a:prstGeom prst="rect">
            <a:avLst/>
          </a:prstGeom>
          <a:noFill/>
        </p:spPr>
      </p:pic>
      <p:pic>
        <p:nvPicPr>
          <p:cNvPr id="28" name="Picture 24" descr="J028372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4857760"/>
            <a:ext cx="333375" cy="290512"/>
          </a:xfrm>
          <a:prstGeom prst="rect">
            <a:avLst/>
          </a:prstGeom>
          <a:noFill/>
        </p:spPr>
      </p:pic>
      <p:pic>
        <p:nvPicPr>
          <p:cNvPr id="29" name="Picture 24" descr="J028372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0430" y="4857760"/>
            <a:ext cx="333375" cy="290512"/>
          </a:xfrm>
          <a:prstGeom prst="rect">
            <a:avLst/>
          </a:prstGeom>
          <a:noFill/>
        </p:spPr>
      </p:pic>
      <p:pic>
        <p:nvPicPr>
          <p:cNvPr id="30" name="Picture 24" descr="J028372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4857760"/>
            <a:ext cx="333375" cy="290512"/>
          </a:xfrm>
          <a:prstGeom prst="rect">
            <a:avLst/>
          </a:prstGeom>
          <a:noFill/>
        </p:spPr>
      </p:pic>
      <p:pic>
        <p:nvPicPr>
          <p:cNvPr id="31" name="Picture 24" descr="J028372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4857760"/>
            <a:ext cx="333375" cy="290512"/>
          </a:xfrm>
          <a:prstGeom prst="rect">
            <a:avLst/>
          </a:prstGeom>
          <a:noFill/>
        </p:spPr>
      </p:pic>
      <p:pic>
        <p:nvPicPr>
          <p:cNvPr id="32" name="Picture 24" descr="J028372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4857760"/>
            <a:ext cx="333375" cy="290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9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9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500"/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500"/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500"/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500"/>
                                        <p:tgtEl>
                                          <p:spTgt spid="89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500"/>
                                        <p:tgtEl>
                                          <p:spTgt spid="89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500"/>
                                        <p:tgtEl>
                                          <p:spTgt spid="89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1" grpId="0" build="p"/>
      <p:bldP spid="89094" grpId="0" animBg="1"/>
      <p:bldP spid="8909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rgbClr val="317F65"/>
                </a:solidFill>
                <a:latin typeface="Angelots" pitchFamily="2" charset="0"/>
              </a:rPr>
              <a:t>CHRISTMAS TREE</a:t>
            </a:r>
            <a:endParaRPr lang="ru-RU" sz="6000" dirty="0">
              <a:solidFill>
                <a:srgbClr val="317F65"/>
              </a:solidFill>
            </a:endParaRPr>
          </a:p>
        </p:txBody>
      </p:sp>
      <p:pic>
        <p:nvPicPr>
          <p:cNvPr id="6148" name="Picture 4" descr="D:\Мои рисунки\анимации\elky3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1928802"/>
            <a:ext cx="3670544" cy="4643459"/>
          </a:xfrm>
          <a:prstGeom prst="rect">
            <a:avLst/>
          </a:prstGeom>
          <a:noFill/>
        </p:spPr>
      </p:pic>
      <p:pic>
        <p:nvPicPr>
          <p:cNvPr id="6149" name="Picture 5" descr="D:\Мои рисунки\анимации\gifzona_00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794" y="5786454"/>
            <a:ext cx="714375" cy="714375"/>
          </a:xfrm>
          <a:prstGeom prst="rect">
            <a:avLst/>
          </a:prstGeom>
          <a:noFill/>
        </p:spPr>
      </p:pic>
      <p:pic>
        <p:nvPicPr>
          <p:cNvPr id="6150" name="Picture 6" descr="D:\Мои рисунки\анимации\gifzona_00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2264" y="5786454"/>
            <a:ext cx="714375" cy="714375"/>
          </a:xfrm>
          <a:prstGeom prst="rect">
            <a:avLst/>
          </a:prstGeom>
          <a:noFill/>
        </p:spPr>
      </p:pic>
      <p:pic>
        <p:nvPicPr>
          <p:cNvPr id="6151" name="Picture 7" descr="D:\Мои рисунки\анимации\456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786" y="5286388"/>
            <a:ext cx="1219200" cy="1123950"/>
          </a:xfrm>
          <a:prstGeom prst="rect">
            <a:avLst/>
          </a:prstGeom>
          <a:noFill/>
        </p:spPr>
      </p:pic>
      <p:pic>
        <p:nvPicPr>
          <p:cNvPr id="6152" name="Picture 8" descr="D:\Мои рисунки\анимации\456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6644" y="5286388"/>
            <a:ext cx="1219200" cy="1123950"/>
          </a:xfrm>
          <a:prstGeom prst="rect">
            <a:avLst/>
          </a:prstGeom>
          <a:noFill/>
        </p:spPr>
      </p:pic>
      <p:pic>
        <p:nvPicPr>
          <p:cNvPr id="6153" name="Picture 9" descr="D:\Мои рисунки\анимации\188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596" y="928670"/>
            <a:ext cx="2638425" cy="952500"/>
          </a:xfrm>
          <a:prstGeom prst="rect">
            <a:avLst/>
          </a:prstGeom>
          <a:noFill/>
        </p:spPr>
      </p:pic>
      <p:pic>
        <p:nvPicPr>
          <p:cNvPr id="6154" name="Picture 10" descr="D:\Мои рисунки\анимации\188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29322" y="928670"/>
            <a:ext cx="2638425" cy="952500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214282" y="2500306"/>
            <a:ext cx="335755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People put a Christmas tree into the middle of the room and decorate the evergreen tree.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643570" y="2428868"/>
            <a:ext cx="350043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They place a large shining star at the top of the Christmas tree and many bright shining balls from top to bottom.</a:t>
            </a:r>
            <a:endParaRPr lang="ru-RU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0596" name="WordArt 4"/>
          <p:cNvSpPr>
            <a:spLocks noChangeArrowheads="1" noChangeShapeType="1" noTextEdit="1"/>
          </p:cNvSpPr>
          <p:nvPr/>
        </p:nvSpPr>
        <p:spPr bwMode="auto">
          <a:xfrm rot="20909171">
            <a:off x="523470" y="566592"/>
            <a:ext cx="286702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b="1" kern="1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66000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10597" name="WordArt 5"/>
          <p:cNvSpPr>
            <a:spLocks noChangeArrowheads="1" noChangeShapeType="1" noTextEdit="1"/>
          </p:cNvSpPr>
          <p:nvPr/>
        </p:nvSpPr>
        <p:spPr bwMode="auto">
          <a:xfrm>
            <a:off x="4140200" y="476250"/>
            <a:ext cx="4392613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b="1" i="1" kern="1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14480" y="214290"/>
            <a:ext cx="5535080" cy="1569660"/>
          </a:xfrm>
          <a:prstGeom prst="rect">
            <a:avLst/>
          </a:prstGeom>
          <a:scene3d>
            <a:camera prst="orthographicFront"/>
            <a:lightRig rig="threePt" dir="t"/>
          </a:scene3d>
          <a:sp3d/>
        </p:spPr>
        <p:txBody>
          <a:bodyPr wrap="square">
            <a:spAutoFit/>
          </a:bodyPr>
          <a:lstStyle/>
          <a:p>
            <a:pPr algn="ctr"/>
            <a:r>
              <a:rPr lang="en-US" sz="4800" kern="10" normalizeH="1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6">
                    <a:lumMod val="50000"/>
                  </a:schemeClr>
                </a:solidFill>
                <a:latin typeface="AlaskanNights" pitchFamily="2" charset="0"/>
                <a:cs typeface="Arial"/>
              </a:rPr>
              <a:t>CHRISTMAS STOCKINGS</a:t>
            </a:r>
            <a:endParaRPr lang="ru-RU" sz="4800" kern="10" normalizeH="1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6">
                  <a:lumMod val="50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7173" name="Picture 5" descr="D:\Мои рисунки\рождественский алфавит\img69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1643050"/>
            <a:ext cx="5729262" cy="5046797"/>
          </a:xfrm>
          <a:prstGeom prst="rect">
            <a:avLst/>
          </a:prstGeom>
          <a:noFill/>
        </p:spPr>
      </p:pic>
      <p:pic>
        <p:nvPicPr>
          <p:cNvPr id="7174" name="Picture 6" descr="D:\Мои рисунки\анимации\306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285728"/>
            <a:ext cx="809625" cy="990600"/>
          </a:xfrm>
          <a:prstGeom prst="rect">
            <a:avLst/>
          </a:prstGeom>
          <a:noFill/>
        </p:spPr>
      </p:pic>
      <p:pic>
        <p:nvPicPr>
          <p:cNvPr id="7175" name="Picture 7" descr="D:\Мои рисунки\анимации\306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0892" y="285728"/>
            <a:ext cx="809625" cy="990600"/>
          </a:xfrm>
          <a:prstGeom prst="rect">
            <a:avLst/>
          </a:prstGeom>
          <a:noFill/>
        </p:spPr>
      </p:pic>
      <p:pic>
        <p:nvPicPr>
          <p:cNvPr id="7176" name="Picture 8" descr="D:\Мои рисунки\анимации\zvezd7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1928802"/>
            <a:ext cx="723900" cy="723900"/>
          </a:xfrm>
          <a:prstGeom prst="rect">
            <a:avLst/>
          </a:prstGeom>
          <a:noFill/>
        </p:spPr>
      </p:pic>
      <p:pic>
        <p:nvPicPr>
          <p:cNvPr id="7177" name="Picture 9" descr="D:\Мои рисунки\анимации\zvezd7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3357562"/>
            <a:ext cx="723900" cy="723900"/>
          </a:xfrm>
          <a:prstGeom prst="rect">
            <a:avLst/>
          </a:prstGeom>
          <a:noFill/>
        </p:spPr>
      </p:pic>
      <p:pic>
        <p:nvPicPr>
          <p:cNvPr id="7178" name="Picture 10" descr="D:\Мои рисунки\анимации\zvezd7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4857760"/>
            <a:ext cx="723900" cy="723900"/>
          </a:xfrm>
          <a:prstGeom prst="rect">
            <a:avLst/>
          </a:prstGeom>
          <a:noFill/>
        </p:spPr>
      </p:pic>
      <p:pic>
        <p:nvPicPr>
          <p:cNvPr id="7179" name="Picture 11" descr="D:\Мои рисунки\анимации\zvezd7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72396" y="1714488"/>
            <a:ext cx="723900" cy="723900"/>
          </a:xfrm>
          <a:prstGeom prst="rect">
            <a:avLst/>
          </a:prstGeom>
          <a:noFill/>
        </p:spPr>
      </p:pic>
      <p:pic>
        <p:nvPicPr>
          <p:cNvPr id="7180" name="Picture 12" descr="D:\Мои рисунки\анимации\zvezd7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72396" y="3143248"/>
            <a:ext cx="723900" cy="723900"/>
          </a:xfrm>
          <a:prstGeom prst="rect">
            <a:avLst/>
          </a:prstGeom>
          <a:noFill/>
        </p:spPr>
      </p:pic>
      <p:pic>
        <p:nvPicPr>
          <p:cNvPr id="7181" name="Picture 13" descr="D:\Мои рисунки\анимации\zvezd7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72396" y="4714884"/>
            <a:ext cx="723900" cy="723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05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05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0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110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596" grpId="0" animBg="1"/>
      <p:bldP spid="11059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FFFF66"/>
            </a:gs>
            <a:gs pos="100000">
              <a:srgbClr val="66FF33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12"/>
          <p:cNvSpPr txBox="1">
            <a:spLocks noChangeArrowheads="1"/>
          </p:cNvSpPr>
          <p:nvPr/>
        </p:nvSpPr>
        <p:spPr bwMode="auto">
          <a:xfrm>
            <a:off x="971550" y="1125538"/>
            <a:ext cx="2108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8195" name="Text Box 13"/>
          <p:cNvSpPr txBox="1">
            <a:spLocks noChangeArrowheads="1"/>
          </p:cNvSpPr>
          <p:nvPr/>
        </p:nvSpPr>
        <p:spPr bwMode="auto">
          <a:xfrm>
            <a:off x="684213" y="333375"/>
            <a:ext cx="29511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>
                <a:solidFill>
                  <a:schemeClr val="accent2">
                    <a:lumMod val="50000"/>
                  </a:schemeClr>
                </a:solidFill>
                <a:latin typeface="Westwood LET" pitchFamily="2" charset="0"/>
              </a:rPr>
              <a:t>HOLLY</a:t>
            </a:r>
            <a:endParaRPr lang="ru-RU" sz="88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8199" name="Picture 7" descr="D:\Мои рисунки\анимации\205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500042"/>
            <a:ext cx="1647825" cy="1590675"/>
          </a:xfrm>
          <a:prstGeom prst="rect">
            <a:avLst/>
          </a:prstGeom>
          <a:noFill/>
        </p:spPr>
      </p:pic>
      <p:pic>
        <p:nvPicPr>
          <p:cNvPr id="8200" name="Picture 8" descr="D:\Мои рисунки\анимации\205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64" y="571480"/>
            <a:ext cx="1647825" cy="1590675"/>
          </a:xfrm>
          <a:prstGeom prst="rect">
            <a:avLst/>
          </a:prstGeom>
          <a:noFill/>
        </p:spPr>
      </p:pic>
      <p:pic>
        <p:nvPicPr>
          <p:cNvPr id="15" name="Рисунок 14" descr="BFPNG-Christmas-Holly_png-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42976" y="1670027"/>
            <a:ext cx="6357982" cy="5068600"/>
          </a:xfrm>
          <a:prstGeom prst="rect">
            <a:avLst/>
          </a:prstGeom>
        </p:spPr>
      </p:pic>
      <p:pic>
        <p:nvPicPr>
          <p:cNvPr id="8203" name="Picture 11" descr="D:\Мои рисунки\анимации\zvezd74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2500306"/>
            <a:ext cx="714375" cy="790575"/>
          </a:xfrm>
          <a:prstGeom prst="rect">
            <a:avLst/>
          </a:prstGeom>
          <a:noFill/>
        </p:spPr>
      </p:pic>
      <p:pic>
        <p:nvPicPr>
          <p:cNvPr id="8204" name="Picture 12" descr="D:\Мои рисунки\анимации\zvezd74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71604" y="5357826"/>
            <a:ext cx="714375" cy="790575"/>
          </a:xfrm>
          <a:prstGeom prst="rect">
            <a:avLst/>
          </a:prstGeom>
          <a:noFill/>
        </p:spPr>
      </p:pic>
      <p:pic>
        <p:nvPicPr>
          <p:cNvPr id="8205" name="Picture 13" descr="D:\Мои рисунки\анимации\zvezd74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43834" y="2428868"/>
            <a:ext cx="714375" cy="790575"/>
          </a:xfrm>
          <a:prstGeom prst="rect">
            <a:avLst/>
          </a:prstGeom>
          <a:noFill/>
        </p:spPr>
      </p:pic>
      <p:pic>
        <p:nvPicPr>
          <p:cNvPr id="8206" name="Picture 14" descr="D:\Мои рисунки\анимации\zvezd74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7950" y="5357826"/>
            <a:ext cx="714375" cy="790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6" name="WordArt 8"/>
          <p:cNvSpPr>
            <a:spLocks noChangeArrowheads="1" noChangeShapeType="1" noTextEdit="1"/>
          </p:cNvSpPr>
          <p:nvPr/>
        </p:nvSpPr>
        <p:spPr bwMode="auto">
          <a:xfrm>
            <a:off x="642910" y="500042"/>
            <a:ext cx="3817937" cy="15843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chemeClr val="accent2">
                    <a:lumMod val="75000"/>
                  </a:schemeClr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Westwood LET" pitchFamily="2" charset="0"/>
              </a:rPr>
              <a:t>MISTLETOE</a:t>
            </a:r>
            <a:endParaRPr lang="ru-RU" sz="3600" kern="10" dirty="0">
              <a:ln w="9525">
                <a:solidFill>
                  <a:srgbClr val="CC99FF"/>
                </a:solidFill>
                <a:round/>
                <a:headEnd/>
                <a:tailEnd/>
              </a:ln>
              <a:solidFill>
                <a:schemeClr val="accent2">
                  <a:lumMod val="75000"/>
                </a:schemeClr>
              </a:soli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Impact"/>
            </a:endParaRPr>
          </a:p>
        </p:txBody>
      </p:sp>
      <p:pic>
        <p:nvPicPr>
          <p:cNvPr id="43021" name="Picture 13" descr="christmasmail"/>
          <p:cNvPicPr>
            <a:picLocks noChangeAspect="1" noChangeArrowheads="1"/>
          </p:cNvPicPr>
          <p:nvPr/>
        </p:nvPicPr>
        <p:blipFill>
          <a:blip r:embed="rId2" cstate="print"/>
          <a:srcRect l="45604" t="12657" r="16646" b="39665"/>
          <a:stretch>
            <a:fillRect/>
          </a:stretch>
        </p:blipFill>
        <p:spPr bwMode="auto">
          <a:xfrm>
            <a:off x="642910" y="2928934"/>
            <a:ext cx="4067175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8" name="Picture 2" descr="http://www.vasudbury.com/mistleto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285728"/>
            <a:ext cx="3810000" cy="4248150"/>
          </a:xfrm>
          <a:prstGeom prst="rect">
            <a:avLst/>
          </a:prstGeom>
          <a:noFill/>
        </p:spPr>
      </p:pic>
      <p:pic>
        <p:nvPicPr>
          <p:cNvPr id="24580" name="Picture 4" descr="D:\Мои рисунки\анимации\316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60" y="4714884"/>
            <a:ext cx="1905000" cy="1800225"/>
          </a:xfrm>
          <a:prstGeom prst="rect">
            <a:avLst/>
          </a:prstGeom>
          <a:noFill/>
        </p:spPr>
      </p:pic>
      <p:pic>
        <p:nvPicPr>
          <p:cNvPr id="9" name="Picture 8" descr="13m4[1]"/>
          <p:cNvPicPr>
            <a:picLocks noChangeAspect="1" noChangeArrowheads="1" noCrop="1"/>
          </p:cNvPicPr>
          <p:nvPr/>
        </p:nvPicPr>
        <p:blipFill>
          <a:blip r:embed="rId5" cstate="print">
            <a:lum bright="-20000"/>
          </a:blip>
          <a:srcRect/>
          <a:stretch>
            <a:fillRect/>
          </a:stretch>
        </p:blipFill>
        <p:spPr bwMode="auto">
          <a:xfrm rot="16200000">
            <a:off x="-2105025" y="3390885"/>
            <a:ext cx="4800600" cy="590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430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430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5EFB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>
                <a:solidFill>
                  <a:srgbClr val="00B0F0"/>
                </a:solidFill>
                <a:latin typeface="Westwood LET" pitchFamily="2" charset="0"/>
              </a:rPr>
              <a:t>CHRISTMAS CAROLS</a:t>
            </a:r>
            <a:endParaRPr lang="ru-RU" sz="6600" dirty="0">
              <a:solidFill>
                <a:srgbClr val="00B0F0"/>
              </a:solidFill>
              <a:latin typeface="TelegraphLine" pitchFamily="2" charset="0"/>
            </a:endParaRPr>
          </a:p>
        </p:txBody>
      </p:sp>
      <p:pic>
        <p:nvPicPr>
          <p:cNvPr id="9220" name="Picture 4" descr="D:\Мои рисунки\анимации\34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1928802"/>
            <a:ext cx="4060686" cy="4286280"/>
          </a:xfrm>
          <a:prstGeom prst="rect">
            <a:avLst/>
          </a:prstGeom>
          <a:noFill/>
        </p:spPr>
      </p:pic>
      <p:pic>
        <p:nvPicPr>
          <p:cNvPr id="9224" name="Picture 8" descr="D:\Мои рисунки\анимации\26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68" y="1500174"/>
            <a:ext cx="1571636" cy="1571636"/>
          </a:xfrm>
          <a:prstGeom prst="rect">
            <a:avLst/>
          </a:prstGeom>
          <a:noFill/>
        </p:spPr>
      </p:pic>
      <p:pic>
        <p:nvPicPr>
          <p:cNvPr id="10" name="Picture 8" descr="D:\Мои рисунки\анимации\26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1500174"/>
            <a:ext cx="1571636" cy="1571636"/>
          </a:xfrm>
          <a:prstGeom prst="rect">
            <a:avLst/>
          </a:prstGeom>
          <a:noFill/>
        </p:spPr>
      </p:pic>
      <p:pic>
        <p:nvPicPr>
          <p:cNvPr id="9225" name="Picture 9" descr="D:\Света\Мои рисунки\Праздники\рождество\ChristmasLightBulbs-TubedByDanetta%5B12-02-05%5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V="1">
            <a:off x="0" y="6391424"/>
            <a:ext cx="2619372" cy="466576"/>
          </a:xfrm>
          <a:prstGeom prst="rect">
            <a:avLst/>
          </a:prstGeom>
          <a:noFill/>
        </p:spPr>
      </p:pic>
      <p:pic>
        <p:nvPicPr>
          <p:cNvPr id="12" name="Picture 9" descr="D:\Света\Мои рисунки\Праздники\рождество\ChristmasLightBulbs-TubedByDanetta%5B12-02-05%5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V="1">
            <a:off x="2571736" y="6391424"/>
            <a:ext cx="2619372" cy="466576"/>
          </a:xfrm>
          <a:prstGeom prst="rect">
            <a:avLst/>
          </a:prstGeom>
          <a:noFill/>
        </p:spPr>
      </p:pic>
      <p:pic>
        <p:nvPicPr>
          <p:cNvPr id="13" name="Picture 9" descr="D:\Света\Мои рисунки\Праздники\рождество\ChristmasLightBulbs-TubedByDanetta%5B12-02-05%5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V="1">
            <a:off x="5214942" y="6391424"/>
            <a:ext cx="2619372" cy="466576"/>
          </a:xfrm>
          <a:prstGeom prst="rect">
            <a:avLst/>
          </a:prstGeom>
          <a:noFill/>
        </p:spPr>
      </p:pic>
      <p:pic>
        <p:nvPicPr>
          <p:cNvPr id="14" name="Picture 9" descr="D:\Света\Мои рисунки\Праздники\рождество\ChristmasLightBulbs-TubedByDanetta%5B12-02-05%5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V="1">
            <a:off x="6524628" y="6391424"/>
            <a:ext cx="2619372" cy="466576"/>
          </a:xfrm>
          <a:prstGeom prst="rect">
            <a:avLst/>
          </a:prstGeom>
          <a:noFill/>
        </p:spPr>
      </p:pic>
      <p:pic>
        <p:nvPicPr>
          <p:cNvPr id="9226" name="Picture 10" descr="D:\Света\Мои рисунки\Праздники\рождество\ChristmasLightBulbs-TubedByDanetta%5B12-02-05%5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0" y="3786190"/>
            <a:ext cx="466576" cy="2619372"/>
          </a:xfrm>
          <a:prstGeom prst="rect">
            <a:avLst/>
          </a:prstGeom>
          <a:noFill/>
        </p:spPr>
      </p:pic>
      <p:pic>
        <p:nvPicPr>
          <p:cNvPr id="16" name="Picture 10" descr="D:\Света\Мои рисунки\Праздники\рождество\ChristmasLightBulbs-TubedByDanetta%5B12-02-05%5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0" y="1214422"/>
            <a:ext cx="466576" cy="2619372"/>
          </a:xfrm>
          <a:prstGeom prst="rect">
            <a:avLst/>
          </a:prstGeom>
          <a:noFill/>
        </p:spPr>
      </p:pic>
      <p:pic>
        <p:nvPicPr>
          <p:cNvPr id="17" name="Picture 10" descr="D:\Света\Мои рисунки\Праздники\рождество\ChristmasLightBulbs-TubedByDanetta%5B12-02-05%5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0" y="0"/>
            <a:ext cx="466576" cy="2619372"/>
          </a:xfrm>
          <a:prstGeom prst="rect">
            <a:avLst/>
          </a:prstGeom>
          <a:noFill/>
        </p:spPr>
      </p:pic>
      <p:pic>
        <p:nvPicPr>
          <p:cNvPr id="18" name="Picture 10" descr="D:\Света\Мои рисунки\Праздники\рождество\ChristmasLightBulbs-TubedByDanetta%5B12-02-05%5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8677424" y="3786190"/>
            <a:ext cx="466576" cy="2619372"/>
          </a:xfrm>
          <a:prstGeom prst="rect">
            <a:avLst/>
          </a:prstGeom>
          <a:noFill/>
        </p:spPr>
      </p:pic>
      <p:pic>
        <p:nvPicPr>
          <p:cNvPr id="19" name="Picture 10" descr="D:\Света\Мои рисунки\Праздники\рождество\ChristmasLightBulbs-TubedByDanetta%5B12-02-05%5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8677424" y="1142984"/>
            <a:ext cx="466576" cy="2619372"/>
          </a:xfrm>
          <a:prstGeom prst="rect">
            <a:avLst/>
          </a:prstGeom>
          <a:noFill/>
        </p:spPr>
      </p:pic>
      <p:pic>
        <p:nvPicPr>
          <p:cNvPr id="20" name="Picture 10" descr="D:\Света\Мои рисунки\Праздники\рождество\ChristmasLightBulbs-TubedByDanetta%5B12-02-05%5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8677424" y="0"/>
            <a:ext cx="466576" cy="2619372"/>
          </a:xfrm>
          <a:prstGeom prst="rect">
            <a:avLst/>
          </a:prstGeom>
          <a:noFill/>
        </p:spPr>
      </p:pic>
      <p:pic>
        <p:nvPicPr>
          <p:cNvPr id="21" name="Picture 9" descr="D:\Света\Мои рисунки\Праздники\рождество\ChristmasLightBulbs-TubedByDanetta%5B12-02-05%5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V="1">
            <a:off x="428596" y="0"/>
            <a:ext cx="2619372" cy="466576"/>
          </a:xfrm>
          <a:prstGeom prst="rect">
            <a:avLst/>
          </a:prstGeom>
          <a:noFill/>
        </p:spPr>
      </p:pic>
      <p:pic>
        <p:nvPicPr>
          <p:cNvPr id="22" name="Picture 9" descr="D:\Света\Мои рисунки\Праздники\рождество\ChristmasLightBulbs-TubedByDanetta%5B12-02-05%5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V="1">
            <a:off x="3000364" y="0"/>
            <a:ext cx="2619372" cy="466576"/>
          </a:xfrm>
          <a:prstGeom prst="rect">
            <a:avLst/>
          </a:prstGeom>
          <a:noFill/>
        </p:spPr>
      </p:pic>
      <p:pic>
        <p:nvPicPr>
          <p:cNvPr id="23" name="Picture 9" descr="D:\Света\Мои рисунки\Праздники\рождество\ChristmasLightBulbs-TubedByDanetta%5B12-02-05%5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V="1">
            <a:off x="5572132" y="0"/>
            <a:ext cx="2619372" cy="466576"/>
          </a:xfrm>
          <a:prstGeom prst="rect">
            <a:avLst/>
          </a:prstGeom>
          <a:noFill/>
        </p:spPr>
      </p:pic>
      <p:pic>
        <p:nvPicPr>
          <p:cNvPr id="24" name="Picture 9" descr="D:\Света\Мои рисунки\Праздники\рождество\ChristmasLightBulbs-TubedByDanetta%5B12-02-05%5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V="1">
            <a:off x="6524628" y="0"/>
            <a:ext cx="2619372" cy="4665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4" name="Text Box 6"/>
          <p:cNvSpPr txBox="1">
            <a:spLocks noChangeArrowheads="1"/>
          </p:cNvSpPr>
          <p:nvPr/>
        </p:nvSpPr>
        <p:spPr bwMode="auto">
          <a:xfrm>
            <a:off x="684213" y="2060575"/>
            <a:ext cx="5472112" cy="357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sz="2800" b="1" dirty="0">
              <a:solidFill>
                <a:srgbClr val="FF0066"/>
              </a:solidFill>
            </a:endParaRPr>
          </a:p>
          <a:p>
            <a:r>
              <a:rPr lang="en-US" sz="3600" b="1" dirty="0">
                <a:solidFill>
                  <a:srgbClr val="002060"/>
                </a:solidFill>
              </a:rPr>
              <a:t>He has a white beard and white and red clothes. He is always merry.</a:t>
            </a:r>
          </a:p>
          <a:p>
            <a:endParaRPr lang="en-US" sz="3600" b="1" dirty="0">
              <a:solidFill>
                <a:srgbClr val="FF0000"/>
              </a:solidFill>
            </a:endParaRPr>
          </a:p>
          <a:p>
            <a:endParaRPr lang="ru-RU" b="1" dirty="0">
              <a:solidFill>
                <a:srgbClr val="006600"/>
              </a:solidFill>
            </a:endParaRPr>
          </a:p>
        </p:txBody>
      </p:sp>
      <p:pic>
        <p:nvPicPr>
          <p:cNvPr id="9" name="Рисунок 8" descr="ddfafa640d8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86512" y="1214422"/>
            <a:ext cx="2351322" cy="5357826"/>
          </a:xfrm>
          <a:prstGeom prst="rect">
            <a:avLst/>
          </a:prstGeom>
        </p:spPr>
      </p:pic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>
                <a:solidFill>
                  <a:schemeClr val="accent5">
                    <a:lumMod val="50000"/>
                  </a:schemeClr>
                </a:solidFill>
                <a:latin typeface="Westwood LET" pitchFamily="2" charset="0"/>
              </a:rPr>
              <a:t>FATHER CHRISTMAS</a:t>
            </a:r>
            <a:endParaRPr lang="ru-RU" sz="66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38915" name="Picture 3" descr="D:\Мои рисунки\анимации\17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1714488"/>
            <a:ext cx="1085850" cy="1400175"/>
          </a:xfrm>
          <a:prstGeom prst="rect">
            <a:avLst/>
          </a:prstGeom>
          <a:noFill/>
        </p:spPr>
      </p:pic>
      <p:pic>
        <p:nvPicPr>
          <p:cNvPr id="38918" name="Picture 6" descr="D:\Мои рисунки\анимации\50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86050" y="5000636"/>
            <a:ext cx="1752600" cy="1390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608</TotalTime>
  <Words>112</Words>
  <Application>Microsoft Office PowerPoint</Application>
  <PresentationFormat>Экран (4:3)</PresentationFormat>
  <Paragraphs>23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CHRISTMAS TREE</vt:lpstr>
      <vt:lpstr>Слайд 5</vt:lpstr>
      <vt:lpstr>HOLLY</vt:lpstr>
      <vt:lpstr>Слайд 7</vt:lpstr>
      <vt:lpstr>CHRISTMAS CAROLS</vt:lpstr>
      <vt:lpstr>FATHER CHRISTMAS</vt:lpstr>
      <vt:lpstr>Слайд 10</vt:lpstr>
      <vt:lpstr>Слайд 11</vt:lpstr>
      <vt:lpstr>Слайд 12</vt:lpstr>
      <vt:lpstr>Слайд 13</vt:lpstr>
    </vt:vector>
  </TitlesOfParts>
  <Company>Министерство образования Российской Федерации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1</cp:lastModifiedBy>
  <cp:revision>38</cp:revision>
  <cp:lastPrinted>1601-01-01T00:00:00Z</cp:lastPrinted>
  <dcterms:created xsi:type="dcterms:W3CDTF">2005-05-20T12:43:35Z</dcterms:created>
  <dcterms:modified xsi:type="dcterms:W3CDTF">2012-01-21T18:03:25Z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7</vt:i4>
  </property>
</Properties>
</file>