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C6914B-9D71-429D-8265-A10157797F94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F86F57-251C-4A7D-A617-D9715A812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I’d like to say about wonderful travells about Ibn Batuta</a:t>
            </a:r>
            <a:endParaRPr lang="ru-RU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Wonderful travells about Ibn Batuta.</a:t>
            </a:r>
            <a:endParaRPr lang="ru-RU" dirty="0"/>
          </a:p>
        </p:txBody>
      </p:sp>
    </p:spTree>
  </p:cSld>
  <p:clrMapOvr>
    <a:masterClrMapping/>
  </p:clrMapOvr>
  <p:transition>
    <p:pull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died in 1368…</a:t>
            </a:r>
            <a:endParaRPr lang="ru-RU" dirty="0"/>
          </a:p>
        </p:txBody>
      </p:sp>
      <p:pic>
        <p:nvPicPr>
          <p:cNvPr id="5" name="Рисунок 4" descr="The_Travels_of_Ibn_Battuta _in_the_Near_East,_Asia_and_Africa,_1325-1354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9301" b="19301"/>
          <a:stretch>
            <a:fillRect/>
          </a:stretch>
        </p:blipFill>
        <p:spPr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Ibn Batuta  died in 1368.</a:t>
            </a:r>
          </a:p>
          <a:p>
            <a:r>
              <a:rPr lang="en-US" dirty="0" smtClean="0"/>
              <a:t>He was one of the greatest Arab travellers and he also wrote many books about his journey around the world.</a:t>
            </a:r>
            <a:endParaRPr lang="ru-RU" dirty="0"/>
          </a:p>
        </p:txBody>
      </p:sp>
    </p:spTree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Ibn Batuta was born in Morocco in 1304.</a:t>
            </a:r>
            <a:endParaRPr lang="ru-RU" dirty="0"/>
          </a:p>
        </p:txBody>
      </p:sp>
      <p:pic>
        <p:nvPicPr>
          <p:cNvPr id="6" name="Содержимое 5" descr="ibnbattuta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7317" b="7317"/>
          <a:stretch>
            <a:fillRect/>
          </a:stretch>
        </p:blipFill>
        <p:spPr>
          <a:xfrm>
            <a:off x="285720" y="357166"/>
            <a:ext cx="5572164" cy="4929222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When he was twenty-one, he decided  to go on a pilgrimage to Mecca.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Ibn Batuta.</a:t>
            </a:r>
            <a:endParaRPr lang="ru-RU" dirty="0"/>
          </a:p>
        </p:txBody>
      </p:sp>
      <p:pic>
        <p:nvPicPr>
          <p:cNvPr id="5" name="Рисунок 4" descr="battuta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5783" b="15783"/>
          <a:stretch>
            <a:fillRect/>
          </a:stretch>
        </p:blipFill>
        <p:spPr>
          <a:xfrm>
            <a:off x="1691680" y="476672"/>
            <a:ext cx="3193375" cy="295084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This is greatest traveller.</a:t>
            </a:r>
            <a:endParaRPr lang="ru-RU" dirty="0"/>
          </a:p>
        </p:txBody>
      </p:sp>
    </p:spTree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Snowy forest to Russia.</a:t>
            </a:r>
            <a:endParaRPr lang="ru-RU" dirty="0"/>
          </a:p>
        </p:txBody>
      </p:sp>
      <p:pic>
        <p:nvPicPr>
          <p:cNvPr id="5" name="Рисунок 4" descr="88cc603f779eddf8-main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7290" b="17290"/>
          <a:stretch>
            <a:fillRect/>
          </a:stretch>
        </p:blipFill>
        <p:spPr>
          <a:xfrm>
            <a:off x="2267744" y="1052736"/>
            <a:ext cx="3139480" cy="290103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 travelled north through snowy  to Russia.</a:t>
            </a:r>
          </a:p>
          <a:p>
            <a:r>
              <a:rPr lang="en-US" dirty="0" smtClean="0"/>
              <a:t>While he was travelling he saw many wonderful places.</a:t>
            </a:r>
            <a:endParaRPr lang="ru-RU" dirty="0"/>
          </a:p>
        </p:txBody>
      </p:sp>
    </p:spTree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Himalaya Mountains.</a:t>
            </a:r>
            <a:endParaRPr lang="ru-RU" dirty="0"/>
          </a:p>
        </p:txBody>
      </p:sp>
      <p:pic>
        <p:nvPicPr>
          <p:cNvPr id="5" name="Рисунок 4" descr="khumbu.jpe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13180" r="13180"/>
          <a:stretch>
            <a:fillRect/>
          </a:stretch>
        </p:blipFill>
        <p:spPr>
          <a:xfrm>
            <a:off x="2270580" y="2132856"/>
            <a:ext cx="4206419" cy="388694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Then he crossed the Himalaya Mountains.</a:t>
            </a:r>
            <a:endParaRPr lang="ru-RU" dirty="0"/>
          </a:p>
        </p:txBody>
      </p:sp>
    </p:spTree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stay in India.</a:t>
            </a:r>
            <a:endParaRPr lang="ru-RU" dirty="0"/>
          </a:p>
        </p:txBody>
      </p:sp>
      <p:pic>
        <p:nvPicPr>
          <p:cNvPr id="5" name="Рисунок 4" descr="45284808_800pxDecorated_Indian_elephant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9418" r="9418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Ibn Batuta went to India and stayed  there for eight years.</a:t>
            </a:r>
            <a:endParaRPr lang="ru-RU" dirty="0"/>
          </a:p>
        </p:txBody>
      </p:sp>
    </p:spTree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Oh,no!There was a terrible storm!</a:t>
            </a:r>
            <a:endParaRPr lang="ru-RU" dirty="0"/>
          </a:p>
        </p:txBody>
      </p:sp>
      <p:pic>
        <p:nvPicPr>
          <p:cNvPr id="5" name="Рисунок 4" descr="352067133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3797" b="3797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Next he decided to sail to the east-to China. Ibn Batuta set out with a fleet of boats but there was a terrible storm and all the boats sank.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So, he reached China!</a:t>
            </a:r>
            <a:endParaRPr lang="ru-RU" dirty="0"/>
          </a:p>
        </p:txBody>
      </p:sp>
      <p:pic>
        <p:nvPicPr>
          <p:cNvPr id="5" name="Рисунок 4" descr="35713643_1227468349_kitay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13167" r="13167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Ibn Batuta set out again and reached China in 1344.</a:t>
            </a:r>
            <a:endParaRPr lang="ru-RU" dirty="0"/>
          </a:p>
        </p:txBody>
      </p:sp>
    </p:spTree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user3131_pic1994_1247554146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723900" y="933450"/>
            <a:ext cx="5715000" cy="4762500"/>
          </a:xfrm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Ibn Batuta crossed the Sahara Desert! He reached Timbuktu in Mali.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crossed the Sahara Desert!</a:t>
            </a:r>
            <a:endParaRPr lang="ru-RU" dirty="0"/>
          </a:p>
        </p:txBody>
      </p:sp>
    </p:spTree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Другая 1">
      <a:majorFont>
        <a:latin typeface="Colonna MT"/>
        <a:ea typeface=""/>
        <a:cs typeface=""/>
      </a:majorFont>
      <a:minorFont>
        <a:latin typeface="Harlow Solid Italic"/>
        <a:ea typeface=""/>
        <a:cs typeface="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53</TotalTime>
  <Words>205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Wonderful travells about Ibn Batuta.</vt:lpstr>
      <vt:lpstr>Ibn Batuta was born in Morocco in 1304.</vt:lpstr>
      <vt:lpstr>This is Ibn Batuta.</vt:lpstr>
      <vt:lpstr>Snowy forest to Russia.</vt:lpstr>
      <vt:lpstr>Himalaya Mountains.</vt:lpstr>
      <vt:lpstr>Long stay in India.</vt:lpstr>
      <vt:lpstr>Oh,no!There was a terrible storm!</vt:lpstr>
      <vt:lpstr>So, he reached China!</vt:lpstr>
      <vt:lpstr>He crossed the Sahara Desert!</vt:lpstr>
      <vt:lpstr>He died in 1368…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Wonderful travells about Ibn Batuta.</dc:title>
  <dc:creator>User</dc:creator>
  <cp:lastModifiedBy>Учитель4</cp:lastModifiedBy>
  <cp:revision>9</cp:revision>
  <dcterms:created xsi:type="dcterms:W3CDTF">2010-04-09T08:02:33Z</dcterms:created>
  <dcterms:modified xsi:type="dcterms:W3CDTF">2012-01-21T07:01:36Z</dcterms:modified>
</cp:coreProperties>
</file>