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F922C-E25F-466B-83F3-69B890938143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2EBB1-4D77-47B9-9305-495F5E8066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3923928" y="620688"/>
            <a:ext cx="864096" cy="43204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116632"/>
            <a:ext cx="5760640" cy="360040"/>
          </a:xfrm>
        </p:spPr>
        <p:txBody>
          <a:bodyPr>
            <a:noAutofit/>
          </a:bodyPr>
          <a:lstStyle/>
          <a:p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Игра, как коррекционная форма обучения детей с ОВЗ</a:t>
            </a: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620688"/>
            <a:ext cx="2448272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Нетрадиционные формы обучения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620688"/>
            <a:ext cx="288032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Коррекционная форма обучения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772816"/>
            <a:ext cx="2088232" cy="432048"/>
          </a:xfrm>
          <a:prstGeom prst="rect">
            <a:avLst/>
          </a:prstGeom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или внеклассное мероприятие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2924944"/>
            <a:ext cx="324036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для коррекции нарушений лексико-грамматической стороны речи</a:t>
            </a:r>
          </a:p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860032" y="764704"/>
            <a:ext cx="504056" cy="144016"/>
          </a:xfrm>
          <a:prstGeom prst="rightArrow">
            <a:avLst/>
          </a:prstGeom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77777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347864" y="764704"/>
            <a:ext cx="504056" cy="144016"/>
          </a:xfrm>
          <a:prstGeom prst="rightArrow">
            <a:avLst/>
          </a:prstGeom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77777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1511660" y="1376772"/>
            <a:ext cx="504056" cy="144016"/>
          </a:xfrm>
          <a:prstGeom prst="rightArrow">
            <a:avLst/>
          </a:prstGeom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77777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3928" y="2204864"/>
            <a:ext cx="3240360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для коррекции нарушений звукопроизношения</a:t>
            </a:r>
          </a:p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1772816"/>
            <a:ext cx="3240360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 rot="16200000">
            <a:off x="899592" y="3933056"/>
            <a:ext cx="468052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 урока или внеклассного занятия</a:t>
            </a:r>
          </a:p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 rot="16200000">
            <a:off x="5868144" y="3861048"/>
            <a:ext cx="4608512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Индивидуальные и групповые занятия</a:t>
            </a:r>
          </a:p>
          <a:p>
            <a:pPr algn="ctr"/>
            <a:endParaRPr lang="ru-RU" dirty="0"/>
          </a:p>
        </p:txBody>
      </p:sp>
      <p:sp>
        <p:nvSpPr>
          <p:cNvPr id="19" name="Стрелка вправо 18"/>
          <p:cNvSpPr/>
          <p:nvPr/>
        </p:nvSpPr>
        <p:spPr>
          <a:xfrm rot="5400000">
            <a:off x="7920372" y="1376772"/>
            <a:ext cx="504056" cy="144016"/>
          </a:xfrm>
          <a:prstGeom prst="rightArrow">
            <a:avLst/>
          </a:prstGeom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77777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8428708">
            <a:off x="5418298" y="1287579"/>
            <a:ext cx="855647" cy="124862"/>
          </a:xfrm>
          <a:prstGeom prst="rightArrow">
            <a:avLst/>
          </a:prstGeom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77777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9612211">
            <a:off x="3457528" y="1304860"/>
            <a:ext cx="1937688" cy="135257"/>
          </a:xfrm>
          <a:prstGeom prst="rightArrow">
            <a:avLst/>
          </a:prstGeom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77777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23928" y="3789040"/>
            <a:ext cx="3240360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для коррекции нарушений чтения и письма</a:t>
            </a:r>
          </a:p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923928" y="4509120"/>
            <a:ext cx="3240360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для эмоциональной регуляции</a:t>
            </a:r>
          </a:p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923928" y="5229200"/>
            <a:ext cx="3240360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Игры, переключающие и развивающие внимание</a:t>
            </a:r>
          </a:p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 rot="16200000">
            <a:off x="6300192" y="3068960"/>
            <a:ext cx="2016224" cy="2880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Помощь логопеду</a:t>
            </a:r>
          </a:p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923928" y="5949280"/>
            <a:ext cx="3240360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на коррекцию недостатков памяти и внимания</a:t>
            </a:r>
          </a:p>
          <a:p>
            <a:pPr algn="ctr"/>
            <a:endParaRPr lang="ru-RU" dirty="0"/>
          </a:p>
        </p:txBody>
      </p:sp>
      <p:sp>
        <p:nvSpPr>
          <p:cNvPr id="30" name="Стрелка вниз 29"/>
          <p:cNvSpPr/>
          <p:nvPr/>
        </p:nvSpPr>
        <p:spPr>
          <a:xfrm>
            <a:off x="5292080" y="2708920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5292080" y="3573016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5292080" y="4293096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5292080" y="5013176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5292080" y="5733256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низ 39"/>
          <p:cNvSpPr/>
          <p:nvPr/>
        </p:nvSpPr>
        <p:spPr>
          <a:xfrm rot="5400000">
            <a:off x="3563888" y="3933056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низ 40"/>
          <p:cNvSpPr/>
          <p:nvPr/>
        </p:nvSpPr>
        <p:spPr>
          <a:xfrm rot="5237763">
            <a:off x="3563888" y="4653136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низ 41"/>
          <p:cNvSpPr/>
          <p:nvPr/>
        </p:nvSpPr>
        <p:spPr>
          <a:xfrm rot="5400000">
            <a:off x="3563888" y="6093296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низ 42"/>
          <p:cNvSpPr/>
          <p:nvPr/>
        </p:nvSpPr>
        <p:spPr>
          <a:xfrm rot="5400000">
            <a:off x="3563888" y="5373216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низ 43"/>
          <p:cNvSpPr/>
          <p:nvPr/>
        </p:nvSpPr>
        <p:spPr>
          <a:xfrm rot="5400000">
            <a:off x="3563888" y="3140968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вниз 45"/>
          <p:cNvSpPr/>
          <p:nvPr/>
        </p:nvSpPr>
        <p:spPr>
          <a:xfrm rot="16200000">
            <a:off x="7509476" y="2867788"/>
            <a:ext cx="360040" cy="330336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трелка вниз 46"/>
          <p:cNvSpPr/>
          <p:nvPr/>
        </p:nvSpPr>
        <p:spPr>
          <a:xfrm rot="5400000">
            <a:off x="3563888" y="1844824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низ 47"/>
          <p:cNvSpPr/>
          <p:nvPr/>
        </p:nvSpPr>
        <p:spPr>
          <a:xfrm rot="5400000">
            <a:off x="3563888" y="2348880"/>
            <a:ext cx="360040" cy="18632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69</Words>
  <Application>Microsoft Office PowerPoint</Application>
  <PresentationFormat>Экран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Игра, как коррекционная форма обучения детей с ОВЗ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Игра, как коррекционная форма обучения детей с ОВЗ</dc:title>
  <dc:creator>Пользователь</dc:creator>
  <cp:lastModifiedBy>Пользователь</cp:lastModifiedBy>
  <cp:revision>9</cp:revision>
  <dcterms:created xsi:type="dcterms:W3CDTF">2011-12-13T10:05:37Z</dcterms:created>
  <dcterms:modified xsi:type="dcterms:W3CDTF">2011-12-13T11:30:00Z</dcterms:modified>
</cp:coreProperties>
</file>