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63" r:id="rId8"/>
    <p:sldId id="264" r:id="rId9"/>
    <p:sldId id="265" r:id="rId10"/>
    <p:sldId id="266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4" autoAdjust="0"/>
    <p:restoredTop sz="94709" autoAdjust="0"/>
  </p:normalViewPr>
  <p:slideViewPr>
    <p:cSldViewPr>
      <p:cViewPr varScale="1">
        <p:scale>
          <a:sx n="67" d="100"/>
          <a:sy n="67" d="100"/>
        </p:scale>
        <p:origin x="-4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104E-C9D4-4318-8F56-810A0AC6B46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B12D-0E39-4106-A8C2-848116C3A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104E-C9D4-4318-8F56-810A0AC6B46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B12D-0E39-4106-A8C2-848116C3A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104E-C9D4-4318-8F56-810A0AC6B46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B12D-0E39-4106-A8C2-848116C3A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104E-C9D4-4318-8F56-810A0AC6B46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B12D-0E39-4106-A8C2-848116C3A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104E-C9D4-4318-8F56-810A0AC6B46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B12D-0E39-4106-A8C2-848116C3A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104E-C9D4-4318-8F56-810A0AC6B46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B12D-0E39-4106-A8C2-848116C3A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104E-C9D4-4318-8F56-810A0AC6B46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B12D-0E39-4106-A8C2-848116C3A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104E-C9D4-4318-8F56-810A0AC6B46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B12D-0E39-4106-A8C2-848116C3A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104E-C9D4-4318-8F56-810A0AC6B46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B12D-0E39-4106-A8C2-848116C3A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104E-C9D4-4318-8F56-810A0AC6B46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B12D-0E39-4106-A8C2-848116C3A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104E-C9D4-4318-8F56-810A0AC6B46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B12D-0E39-4106-A8C2-848116C3A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0104E-C9D4-4318-8F56-810A0AC6B46E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1B12D-0E39-4106-A8C2-848116C3A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Bar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000108"/>
            <a:ext cx="700089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Первое радио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2571744"/>
            <a:ext cx="554510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А. С. Попова</a:t>
            </a:r>
            <a:endParaRPr lang="ru-RU" sz="8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7620" y="4357694"/>
            <a:ext cx="26431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Выполнила:</a:t>
            </a:r>
          </a:p>
          <a:p>
            <a:r>
              <a:rPr lang="ru-RU" sz="2400" dirty="0" smtClean="0"/>
              <a:t>Ученица 11 класса</a:t>
            </a:r>
          </a:p>
          <a:p>
            <a:r>
              <a:rPr lang="ru-RU" sz="2400" dirty="0" smtClean="0"/>
              <a:t>Богданова Людмила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285984" y="214290"/>
            <a:ext cx="4500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МОУ «</a:t>
            </a:r>
            <a:r>
              <a:rPr lang="ru-RU" sz="2400" dirty="0" err="1" smtClean="0"/>
              <a:t>Азейская</a:t>
            </a:r>
            <a:r>
              <a:rPr lang="ru-RU" sz="2400" dirty="0" smtClean="0"/>
              <a:t>» СОШ</a:t>
            </a:r>
            <a:endParaRPr lang="ru-RU" sz="24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риемник в первой публичной демонстрации Попова, 1895 г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14422"/>
            <a:ext cx="674374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43042" y="285728"/>
            <a:ext cx="69294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Приемник в первой публичной демонстрации Попова, 1895 г.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ередатчик Попова, 1897 г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642918"/>
            <a:ext cx="6829431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85918" y="0"/>
            <a:ext cx="5429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Передатчик Попова, 1897 г.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642918"/>
            <a:ext cx="832605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8033714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571612"/>
            <a:ext cx="395023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428596" y="0"/>
            <a:ext cx="836274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Попов Александр Степанович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17693"/>
            <a:ext cx="871540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400" dirty="0" smtClean="0">
                <a:latin typeface="Monotype Corsiva" pitchFamily="66" charset="0"/>
              </a:rPr>
              <a:t>А.С.Попов </a:t>
            </a:r>
            <a:r>
              <a:rPr lang="ru-RU" sz="2400" dirty="0">
                <a:latin typeface="Monotype Corsiva" pitchFamily="66" charset="0"/>
              </a:rPr>
              <a:t>родился 16 марта 1859 г. в поселке </a:t>
            </a:r>
            <a:r>
              <a:rPr lang="ru-RU" sz="2400" dirty="0" err="1">
                <a:latin typeface="Monotype Corsiva" pitchFamily="66" charset="0"/>
              </a:rPr>
              <a:t>Турьинские</a:t>
            </a:r>
            <a:r>
              <a:rPr lang="ru-RU" sz="2400" dirty="0">
                <a:latin typeface="Monotype Corsiva" pitchFamily="66" charset="0"/>
              </a:rPr>
              <a:t> рудники на Урале. В 1883 г. он блестяще окончил университет и получил приглашение преподавать в Минном офицерском классе в Кронштадте, в то время единственном учебном заведении, готовившем специалистов - электриков. Зная, что там имеется прекрасная физическая лаборатория и ценная библиотека, А.С.Попов отказался от других, весьма почетных и заманчивых предложений и переехал в Кронштадт, где наряду с преподавательской деятельностью стал вести большую исследовательскую работу в области </a:t>
            </a:r>
            <a:r>
              <a:rPr lang="ru-RU" sz="2400" dirty="0" smtClean="0">
                <a:latin typeface="Monotype Corsiva" pitchFamily="66" charset="0"/>
              </a:rPr>
              <a:t>электротехники.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000240"/>
            <a:ext cx="5897511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571472" y="0"/>
            <a:ext cx="809228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История в картинках.</a:t>
            </a:r>
            <a:endParaRPr lang="ru-RU" sz="7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000108"/>
            <a:ext cx="4337307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1571612"/>
            <a:ext cx="6643734" cy="4949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1357298"/>
            <a:ext cx="3929090" cy="4936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14480" y="1285860"/>
            <a:ext cx="521497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71736" y="1214422"/>
            <a:ext cx="4000528" cy="5416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0"/>
            <a:ext cx="5357850" cy="724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00042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928670"/>
            <a:ext cx="7286676" cy="565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714480" y="0"/>
            <a:ext cx="578647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Первое радио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00166" y="142852"/>
            <a:ext cx="60722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Попов и Маркони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Александр Степанович Попов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3857652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Первые эксперименты Маркони. 1895 г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142984"/>
            <a:ext cx="3910028" cy="5357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хема приемника Попов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714356"/>
            <a:ext cx="528641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28794" y="214290"/>
            <a:ext cx="5500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Схема приемника Попова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136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Виктория</cp:lastModifiedBy>
  <cp:revision>9</cp:revision>
  <dcterms:created xsi:type="dcterms:W3CDTF">2011-11-30T08:31:04Z</dcterms:created>
  <dcterms:modified xsi:type="dcterms:W3CDTF">2012-01-23T10:57:04Z</dcterms:modified>
</cp:coreProperties>
</file>