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2" r:id="rId6"/>
    <p:sldId id="263" r:id="rId7"/>
    <p:sldId id="268" r:id="rId8"/>
    <p:sldId id="264" r:id="rId9"/>
    <p:sldId id="266" r:id="rId10"/>
    <p:sldId id="267" r:id="rId11"/>
    <p:sldId id="265" r:id="rId12"/>
    <p:sldId id="258" r:id="rId13"/>
    <p:sldId id="269" r:id="rId14"/>
    <p:sldId id="270" r:id="rId15"/>
    <p:sldId id="26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Relationship Id="rId4" Type="http://schemas.openxmlformats.org/officeDocument/2006/relationships/image" Target="../media/image1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0BE9D9-05BB-4162-87C4-7CFCB5AA09F1}" type="doc">
      <dgm:prSet loTypeId="urn:microsoft.com/office/officeart/2005/8/layout/matrix1" loCatId="matrix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0C9FB7D-41E5-4F53-828E-315E10BED477}">
      <dgm:prSet phldrT="[Текст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 sz="1600" dirty="0" smtClean="0"/>
        </a:p>
        <a:p>
          <a:endParaRPr lang="en-US" sz="1600" dirty="0" smtClean="0"/>
        </a:p>
        <a:p>
          <a:endParaRPr lang="en-US" sz="1600" dirty="0" smtClean="0"/>
        </a:p>
        <a:p>
          <a:endParaRPr lang="en-US" sz="1600" dirty="0" smtClean="0"/>
        </a:p>
        <a:p>
          <a:endParaRPr lang="en-US" sz="1600" dirty="0" smtClean="0"/>
        </a:p>
        <a:p>
          <a:r>
            <a:rPr lang="en-US" sz="1800" dirty="0" smtClean="0">
              <a:solidFill>
                <a:schemeClr val="tx2"/>
              </a:solidFill>
            </a:rPr>
            <a:t> </a:t>
          </a:r>
          <a:r>
            <a:rPr lang="en-US" sz="1800" b="1" dirty="0" smtClean="0">
              <a:solidFill>
                <a:schemeClr val="tx2"/>
              </a:solidFill>
            </a:rPr>
            <a:t>Die Wölfe</a:t>
          </a:r>
          <a:endParaRPr lang="ru-RU" sz="1800" b="1" dirty="0">
            <a:solidFill>
              <a:schemeClr val="tx2"/>
            </a:solidFill>
          </a:endParaRPr>
        </a:p>
      </dgm:t>
    </dgm:pt>
    <dgm:pt modelId="{383B647F-27AE-4B26-AF9F-A0CFBDFC94B5}" type="parTrans" cxnId="{F5F39CE5-4C6F-4C0C-9BD3-BDE7179E0A30}">
      <dgm:prSet/>
      <dgm:spPr/>
      <dgm:t>
        <a:bodyPr/>
        <a:lstStyle/>
        <a:p>
          <a:endParaRPr lang="ru-RU"/>
        </a:p>
      </dgm:t>
    </dgm:pt>
    <dgm:pt modelId="{B2DA8E74-1800-4E67-B300-95D3D83DA45D}" type="sibTrans" cxnId="{F5F39CE5-4C6F-4C0C-9BD3-BDE7179E0A30}">
      <dgm:prSet/>
      <dgm:spPr/>
      <dgm:t>
        <a:bodyPr/>
        <a:lstStyle/>
        <a:p>
          <a:endParaRPr lang="ru-RU"/>
        </a:p>
      </dgm:t>
    </dgm:pt>
    <dgm:pt modelId="{BBF73C0B-F679-4457-9D05-A86DA9C63EAD}">
      <dgm:prSet phldrT="[Текст]" custT="1"/>
      <dgm:spPr>
        <a:blipFill rotWithShape="0">
          <a:blip xmlns:r="http://schemas.openxmlformats.org/officeDocument/2006/relationships" r:embed="rId2"/>
          <a:stretch>
            <a:fillRect/>
          </a:stretch>
        </a:blipFill>
        <a:ln>
          <a:solidFill>
            <a:schemeClr val="tx2"/>
          </a:solidFill>
        </a:ln>
      </dgm:spPr>
      <dgm:t>
        <a:bodyPr/>
        <a:lstStyle/>
        <a:p>
          <a:r>
            <a:rPr lang="en-US" sz="1400" dirty="0" smtClean="0">
              <a:solidFill>
                <a:schemeClr val="tx2"/>
              </a:solidFill>
            </a:rPr>
            <a:t>                                   </a:t>
          </a:r>
          <a:r>
            <a:rPr lang="en-US" sz="1800" b="1" dirty="0" smtClean="0">
              <a:solidFill>
                <a:schemeClr val="tx2"/>
              </a:solidFill>
            </a:rPr>
            <a:t>Der Bär</a:t>
          </a:r>
        </a:p>
        <a:p>
          <a:endParaRPr lang="en-US" sz="1400" dirty="0" smtClean="0"/>
        </a:p>
        <a:p>
          <a:endParaRPr lang="en-US" sz="1400" dirty="0" smtClean="0"/>
        </a:p>
        <a:p>
          <a:endParaRPr lang="en-US" sz="1400" dirty="0" smtClean="0"/>
        </a:p>
        <a:p>
          <a:endParaRPr lang="en-US" sz="1400" dirty="0" smtClean="0"/>
        </a:p>
        <a:p>
          <a:endParaRPr lang="en-US" sz="1400" dirty="0" smtClean="0"/>
        </a:p>
        <a:p>
          <a:r>
            <a:rPr lang="en-US" sz="1400" dirty="0" smtClean="0"/>
            <a:t>                                     </a:t>
          </a:r>
        </a:p>
      </dgm:t>
    </dgm:pt>
    <dgm:pt modelId="{AADC8BC3-674B-4EB2-B206-0C7E31862F95}" type="parTrans" cxnId="{1618E656-EEEA-4B73-A834-1FCE71E220DC}">
      <dgm:prSet/>
      <dgm:spPr/>
      <dgm:t>
        <a:bodyPr/>
        <a:lstStyle/>
        <a:p>
          <a:endParaRPr lang="ru-RU"/>
        </a:p>
      </dgm:t>
    </dgm:pt>
    <dgm:pt modelId="{60FBB175-8195-4B42-AB67-B250599A8E49}" type="sibTrans" cxnId="{1618E656-EEEA-4B73-A834-1FCE71E220DC}">
      <dgm:prSet/>
      <dgm:spPr/>
      <dgm:t>
        <a:bodyPr/>
        <a:lstStyle/>
        <a:p>
          <a:endParaRPr lang="ru-RU"/>
        </a:p>
      </dgm:t>
    </dgm:pt>
    <dgm:pt modelId="{331F46BD-B006-4370-8E69-A727387BF803}">
      <dgm:prSet phldrT="[Текст]" custT="1"/>
      <dgm:spPr>
        <a:blipFill rotWithShape="0">
          <a:blip xmlns:r="http://schemas.openxmlformats.org/officeDocument/2006/relationships" r:embed="rId3"/>
          <a:stretch>
            <a:fillRect/>
          </a:stretch>
        </a:blipFill>
        <a:ln>
          <a:solidFill>
            <a:schemeClr val="accent4">
              <a:lumMod val="20000"/>
              <a:lumOff val="80000"/>
            </a:schemeClr>
          </a:solidFill>
        </a:ln>
      </dgm:spPr>
      <dgm:t>
        <a:bodyPr/>
        <a:lstStyle/>
        <a:p>
          <a:endParaRPr lang="en-US" sz="2000" b="1" dirty="0" smtClean="0">
            <a:solidFill>
              <a:schemeClr val="tx1">
                <a:lumMod val="10000"/>
              </a:schemeClr>
            </a:solidFill>
          </a:endParaRPr>
        </a:p>
        <a:p>
          <a:endParaRPr lang="en-US" sz="2000" b="1" dirty="0" smtClean="0">
            <a:solidFill>
              <a:schemeClr val="tx1">
                <a:lumMod val="10000"/>
              </a:schemeClr>
            </a:solidFill>
          </a:endParaRPr>
        </a:p>
        <a:p>
          <a:endParaRPr lang="en-US" sz="2000" b="1" dirty="0" smtClean="0">
            <a:solidFill>
              <a:schemeClr val="tx1">
                <a:lumMod val="10000"/>
              </a:schemeClr>
            </a:solidFill>
          </a:endParaRPr>
        </a:p>
        <a:p>
          <a:endParaRPr lang="en-US" sz="2000" b="1" dirty="0" smtClean="0">
            <a:solidFill>
              <a:schemeClr val="tx1">
                <a:lumMod val="10000"/>
              </a:schemeClr>
            </a:solidFill>
          </a:endParaRPr>
        </a:p>
        <a:p>
          <a:endParaRPr lang="en-US" sz="2000" b="1" dirty="0" smtClean="0">
            <a:solidFill>
              <a:schemeClr val="tx1">
                <a:lumMod val="10000"/>
              </a:schemeClr>
            </a:solidFill>
          </a:endParaRPr>
        </a:p>
        <a:p>
          <a:r>
            <a:rPr lang="en-US" sz="2000" b="1" dirty="0" smtClean="0">
              <a:solidFill>
                <a:schemeClr val="tx2"/>
              </a:solidFill>
            </a:rPr>
            <a:t>Der Zobel</a:t>
          </a:r>
          <a:endParaRPr lang="ru-RU" sz="2000" b="1" dirty="0">
            <a:solidFill>
              <a:schemeClr val="tx2"/>
            </a:solidFill>
          </a:endParaRPr>
        </a:p>
      </dgm:t>
    </dgm:pt>
    <dgm:pt modelId="{28754C17-9778-47A1-AC91-9085E36C8838}" type="sibTrans" cxnId="{0D0C6308-6AC7-4D94-9BFE-B1B99305AC07}">
      <dgm:prSet/>
      <dgm:spPr/>
      <dgm:t>
        <a:bodyPr/>
        <a:lstStyle/>
        <a:p>
          <a:endParaRPr lang="ru-RU"/>
        </a:p>
      </dgm:t>
    </dgm:pt>
    <dgm:pt modelId="{224A7F75-C40F-42AD-BB75-10B09CC4683F}" type="parTrans" cxnId="{0D0C6308-6AC7-4D94-9BFE-B1B99305AC07}">
      <dgm:prSet/>
      <dgm:spPr/>
      <dgm:t>
        <a:bodyPr/>
        <a:lstStyle/>
        <a:p>
          <a:endParaRPr lang="ru-RU"/>
        </a:p>
      </dgm:t>
    </dgm:pt>
    <dgm:pt modelId="{B59145B2-5BE1-424F-9D3B-2B5AA65ABAA4}">
      <dgm:prSet phldrT="[Текст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n-US" sz="2400" b="1" dirty="0" smtClean="0"/>
            <a:t>Die Tiere </a:t>
          </a:r>
          <a:endParaRPr lang="ru-RU" sz="2400" b="1" dirty="0"/>
        </a:p>
      </dgm:t>
    </dgm:pt>
    <dgm:pt modelId="{F028514B-FE06-4065-9F95-008F9B613E4F}" type="sibTrans" cxnId="{46FE7EDA-99B7-477A-B990-BBD00665D788}">
      <dgm:prSet/>
      <dgm:spPr/>
      <dgm:t>
        <a:bodyPr/>
        <a:lstStyle/>
        <a:p>
          <a:endParaRPr lang="ru-RU"/>
        </a:p>
      </dgm:t>
    </dgm:pt>
    <dgm:pt modelId="{777EA3F4-F6B1-441A-9FF5-730963175642}" type="parTrans" cxnId="{46FE7EDA-99B7-477A-B990-BBD00665D788}">
      <dgm:prSet/>
      <dgm:spPr/>
      <dgm:t>
        <a:bodyPr/>
        <a:lstStyle/>
        <a:p>
          <a:endParaRPr lang="ru-RU"/>
        </a:p>
      </dgm:t>
    </dgm:pt>
    <dgm:pt modelId="{093AB0A7-1394-49B7-B0C7-2A36A291FFCF}">
      <dgm:prSet custT="1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n-US" sz="2000" b="1" dirty="0" smtClean="0">
            <a:solidFill>
              <a:schemeClr val="tx2">
                <a:lumMod val="90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endParaRPr lang="en-US" sz="2000" b="1" dirty="0" smtClean="0">
            <a:solidFill>
              <a:schemeClr val="tx2">
                <a:lumMod val="90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endParaRPr lang="en-US" sz="2000" b="1" dirty="0" smtClean="0">
            <a:solidFill>
              <a:schemeClr val="tx2">
                <a:lumMod val="90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endParaRPr lang="en-US" sz="2000" b="1" dirty="0" smtClean="0">
            <a:solidFill>
              <a:schemeClr val="tx2">
                <a:lumMod val="90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r>
            <a:rPr lang="en-US" sz="2000" b="1" dirty="0" smtClean="0">
              <a:solidFill>
                <a:schemeClr val="tx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rPr>
            <a:t>Der Polarbär</a:t>
          </a:r>
          <a:endParaRPr lang="ru-RU" sz="2000" b="1" dirty="0">
            <a:solidFill>
              <a:schemeClr val="tx2">
                <a:lumMod val="9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B7328B0-3284-4286-A9DD-7448D51FB343}" type="parTrans" cxnId="{8F66E5C7-BE54-4A92-859C-E965AA8F3273}">
      <dgm:prSet/>
      <dgm:spPr/>
      <dgm:t>
        <a:bodyPr/>
        <a:lstStyle/>
        <a:p>
          <a:endParaRPr lang="ru-RU"/>
        </a:p>
      </dgm:t>
    </dgm:pt>
    <dgm:pt modelId="{C11A3765-97B4-40FE-8619-ACE0F5B5A6A4}" type="sibTrans" cxnId="{8F66E5C7-BE54-4A92-859C-E965AA8F3273}">
      <dgm:prSet/>
      <dgm:spPr/>
      <dgm:t>
        <a:bodyPr/>
        <a:lstStyle/>
        <a:p>
          <a:endParaRPr lang="ru-RU"/>
        </a:p>
      </dgm:t>
    </dgm:pt>
    <dgm:pt modelId="{C2FA9390-FA07-43B2-8E89-4E5AEC096CA2}" type="pres">
      <dgm:prSet presAssocID="{070BE9D9-05BB-4162-87C4-7CFCB5AA09F1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5CA7E0C-1CFA-4F0A-80AD-E191DE4B6610}" type="pres">
      <dgm:prSet presAssocID="{070BE9D9-05BB-4162-87C4-7CFCB5AA09F1}" presName="matrix" presStyleCnt="0"/>
      <dgm:spPr/>
    </dgm:pt>
    <dgm:pt modelId="{65C6B96F-54CA-4DA3-940A-856B05AAB47D}" type="pres">
      <dgm:prSet presAssocID="{070BE9D9-05BB-4162-87C4-7CFCB5AA09F1}" presName="tile1" presStyleLbl="node1" presStyleIdx="0" presStyleCnt="4" custScaleX="101245" custScaleY="105405" custLinFactNeighborX="-115" custLinFactNeighborY="-1351"/>
      <dgm:spPr/>
      <dgm:t>
        <a:bodyPr/>
        <a:lstStyle/>
        <a:p>
          <a:endParaRPr lang="ru-RU"/>
        </a:p>
      </dgm:t>
    </dgm:pt>
    <dgm:pt modelId="{3DCB800E-8EA2-4084-A386-7D63158B5B35}" type="pres">
      <dgm:prSet presAssocID="{070BE9D9-05BB-4162-87C4-7CFCB5AA09F1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0356EE-AB5E-477F-842D-5D86E33A70B0}" type="pres">
      <dgm:prSet presAssocID="{070BE9D9-05BB-4162-87C4-7CFCB5AA09F1}" presName="tile2" presStyleLbl="node1" presStyleIdx="1" presStyleCnt="4" custScaleX="105072" custScaleY="100000" custLinFactNeighborX="320" custLinFactNeighborY="-4730"/>
      <dgm:spPr/>
      <dgm:t>
        <a:bodyPr/>
        <a:lstStyle/>
        <a:p>
          <a:endParaRPr lang="ru-RU"/>
        </a:p>
      </dgm:t>
    </dgm:pt>
    <dgm:pt modelId="{86630C1D-5EB9-4E80-AA82-6EC736B47B9A}" type="pres">
      <dgm:prSet presAssocID="{070BE9D9-05BB-4162-87C4-7CFCB5AA09F1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AFA32F-571F-4484-BC87-01431BD7CCA8}" type="pres">
      <dgm:prSet presAssocID="{070BE9D9-05BB-4162-87C4-7CFCB5AA09F1}" presName="tile3" presStyleLbl="node1" presStyleIdx="2" presStyleCnt="4"/>
      <dgm:spPr/>
      <dgm:t>
        <a:bodyPr/>
        <a:lstStyle/>
        <a:p>
          <a:endParaRPr lang="ru-RU"/>
        </a:p>
      </dgm:t>
    </dgm:pt>
    <dgm:pt modelId="{87F47207-2139-4B57-AD8E-7378FFB77608}" type="pres">
      <dgm:prSet presAssocID="{070BE9D9-05BB-4162-87C4-7CFCB5AA09F1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4280A3-4642-4F1A-ACA3-0D796B0D73BB}" type="pres">
      <dgm:prSet presAssocID="{070BE9D9-05BB-4162-87C4-7CFCB5AA09F1}" presName="tile4" presStyleLbl="node1" presStyleIdx="3" presStyleCnt="4" custScaleX="106060" custLinFactNeighborX="-506" custLinFactNeighborY="-1351"/>
      <dgm:spPr/>
      <dgm:t>
        <a:bodyPr/>
        <a:lstStyle/>
        <a:p>
          <a:endParaRPr lang="ru-RU"/>
        </a:p>
      </dgm:t>
    </dgm:pt>
    <dgm:pt modelId="{2488BF86-617A-47F4-90C2-2735008DC08B}" type="pres">
      <dgm:prSet presAssocID="{070BE9D9-05BB-4162-87C4-7CFCB5AA09F1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027970-2274-4E71-BF9B-2F60EB4EBD8B}" type="pres">
      <dgm:prSet presAssocID="{070BE9D9-05BB-4162-87C4-7CFCB5AA09F1}" presName="centerTile" presStyleLbl="fgShp" presStyleIdx="0" presStyleCnt="1" custScaleX="73063" custScaleY="51352" custLinFactNeighborX="-7912" custLinFactNeighborY="12162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F5F39CE5-4C6F-4C0C-9BD3-BDE7179E0A30}" srcId="{B59145B2-5BE1-424F-9D3B-2B5AA65ABAA4}" destId="{A0C9FB7D-41E5-4F53-828E-315E10BED477}" srcOrd="2" destOrd="0" parTransId="{383B647F-27AE-4B26-AF9F-A0CFBDFC94B5}" sibTransId="{B2DA8E74-1800-4E67-B300-95D3D83DA45D}"/>
    <dgm:cxn modelId="{49DED862-835E-4C4B-AF89-9765476675FA}" type="presOf" srcId="{093AB0A7-1394-49B7-B0C7-2A36A291FFCF}" destId="{AD4280A3-4642-4F1A-ACA3-0D796B0D73BB}" srcOrd="0" destOrd="0" presId="urn:microsoft.com/office/officeart/2005/8/layout/matrix1"/>
    <dgm:cxn modelId="{7E4AF504-56A9-4D00-9641-E89E894C967D}" type="presOf" srcId="{A0C9FB7D-41E5-4F53-828E-315E10BED477}" destId="{87F47207-2139-4B57-AD8E-7378FFB77608}" srcOrd="1" destOrd="0" presId="urn:microsoft.com/office/officeart/2005/8/layout/matrix1"/>
    <dgm:cxn modelId="{6E28D706-5393-41BC-B9D4-B24CE3CD2927}" type="presOf" srcId="{A0C9FB7D-41E5-4F53-828E-315E10BED477}" destId="{83AFA32F-571F-4484-BC87-01431BD7CCA8}" srcOrd="0" destOrd="0" presId="urn:microsoft.com/office/officeart/2005/8/layout/matrix1"/>
    <dgm:cxn modelId="{644D3AFE-923E-41E8-8157-30CF94181928}" type="presOf" srcId="{BBF73C0B-F679-4457-9D05-A86DA9C63EAD}" destId="{86630C1D-5EB9-4E80-AA82-6EC736B47B9A}" srcOrd="1" destOrd="0" presId="urn:microsoft.com/office/officeart/2005/8/layout/matrix1"/>
    <dgm:cxn modelId="{878D9FB3-CF8B-48B3-A140-F1496AD9A153}" type="presOf" srcId="{331F46BD-B006-4370-8E69-A727387BF803}" destId="{3DCB800E-8EA2-4084-A386-7D63158B5B35}" srcOrd="1" destOrd="0" presId="urn:microsoft.com/office/officeart/2005/8/layout/matrix1"/>
    <dgm:cxn modelId="{3B08D1DB-16C5-4633-8C0D-AC36C67CE7B6}" type="presOf" srcId="{070BE9D9-05BB-4162-87C4-7CFCB5AA09F1}" destId="{C2FA9390-FA07-43B2-8E89-4E5AEC096CA2}" srcOrd="0" destOrd="0" presId="urn:microsoft.com/office/officeart/2005/8/layout/matrix1"/>
    <dgm:cxn modelId="{0D0C6308-6AC7-4D94-9BFE-B1B99305AC07}" srcId="{B59145B2-5BE1-424F-9D3B-2B5AA65ABAA4}" destId="{331F46BD-B006-4370-8E69-A727387BF803}" srcOrd="0" destOrd="0" parTransId="{224A7F75-C40F-42AD-BB75-10B09CC4683F}" sibTransId="{28754C17-9778-47A1-AC91-9085E36C8838}"/>
    <dgm:cxn modelId="{8DBC69DB-7DFD-4BCA-BC8E-671029B68BA8}" type="presOf" srcId="{331F46BD-B006-4370-8E69-A727387BF803}" destId="{65C6B96F-54CA-4DA3-940A-856B05AAB47D}" srcOrd="0" destOrd="0" presId="urn:microsoft.com/office/officeart/2005/8/layout/matrix1"/>
    <dgm:cxn modelId="{8F66E5C7-BE54-4A92-859C-E965AA8F3273}" srcId="{B59145B2-5BE1-424F-9D3B-2B5AA65ABAA4}" destId="{093AB0A7-1394-49B7-B0C7-2A36A291FFCF}" srcOrd="3" destOrd="0" parTransId="{AB7328B0-3284-4286-A9DD-7448D51FB343}" sibTransId="{C11A3765-97B4-40FE-8619-ACE0F5B5A6A4}"/>
    <dgm:cxn modelId="{46FE7EDA-99B7-477A-B990-BBD00665D788}" srcId="{070BE9D9-05BB-4162-87C4-7CFCB5AA09F1}" destId="{B59145B2-5BE1-424F-9D3B-2B5AA65ABAA4}" srcOrd="0" destOrd="0" parTransId="{777EA3F4-F6B1-441A-9FF5-730963175642}" sibTransId="{F028514B-FE06-4065-9F95-008F9B613E4F}"/>
    <dgm:cxn modelId="{9743DD1B-C49C-4477-A7D9-8F32F8D4FE40}" type="presOf" srcId="{B59145B2-5BE1-424F-9D3B-2B5AA65ABAA4}" destId="{30027970-2274-4E71-BF9B-2F60EB4EBD8B}" srcOrd="0" destOrd="0" presId="urn:microsoft.com/office/officeart/2005/8/layout/matrix1"/>
    <dgm:cxn modelId="{9D5F3BEE-54DB-4C32-99EA-0E3FD9480815}" type="presOf" srcId="{BBF73C0B-F679-4457-9D05-A86DA9C63EAD}" destId="{1F0356EE-AB5E-477F-842D-5D86E33A70B0}" srcOrd="0" destOrd="0" presId="urn:microsoft.com/office/officeart/2005/8/layout/matrix1"/>
    <dgm:cxn modelId="{C1F909F7-C1FE-43AE-9670-AA876898E2BF}" type="presOf" srcId="{093AB0A7-1394-49B7-B0C7-2A36A291FFCF}" destId="{2488BF86-617A-47F4-90C2-2735008DC08B}" srcOrd="1" destOrd="0" presId="urn:microsoft.com/office/officeart/2005/8/layout/matrix1"/>
    <dgm:cxn modelId="{1618E656-EEEA-4B73-A834-1FCE71E220DC}" srcId="{B59145B2-5BE1-424F-9D3B-2B5AA65ABAA4}" destId="{BBF73C0B-F679-4457-9D05-A86DA9C63EAD}" srcOrd="1" destOrd="0" parTransId="{AADC8BC3-674B-4EB2-B206-0C7E31862F95}" sibTransId="{60FBB175-8195-4B42-AB67-B250599A8E49}"/>
    <dgm:cxn modelId="{F94C4829-5D78-4A2D-BB9C-0D429668B44B}" type="presParOf" srcId="{C2FA9390-FA07-43B2-8E89-4E5AEC096CA2}" destId="{35CA7E0C-1CFA-4F0A-80AD-E191DE4B6610}" srcOrd="0" destOrd="0" presId="urn:microsoft.com/office/officeart/2005/8/layout/matrix1"/>
    <dgm:cxn modelId="{A3FAFBAF-75FF-4DD0-9DD9-384E26EA0ABF}" type="presParOf" srcId="{35CA7E0C-1CFA-4F0A-80AD-E191DE4B6610}" destId="{65C6B96F-54CA-4DA3-940A-856B05AAB47D}" srcOrd="0" destOrd="0" presId="urn:microsoft.com/office/officeart/2005/8/layout/matrix1"/>
    <dgm:cxn modelId="{0148E649-D829-4E76-8CD7-55950623C680}" type="presParOf" srcId="{35CA7E0C-1CFA-4F0A-80AD-E191DE4B6610}" destId="{3DCB800E-8EA2-4084-A386-7D63158B5B35}" srcOrd="1" destOrd="0" presId="urn:microsoft.com/office/officeart/2005/8/layout/matrix1"/>
    <dgm:cxn modelId="{ACA1CE92-1EE2-4969-8E3E-2EF3CD0BB55E}" type="presParOf" srcId="{35CA7E0C-1CFA-4F0A-80AD-E191DE4B6610}" destId="{1F0356EE-AB5E-477F-842D-5D86E33A70B0}" srcOrd="2" destOrd="0" presId="urn:microsoft.com/office/officeart/2005/8/layout/matrix1"/>
    <dgm:cxn modelId="{606F9578-4B7C-40B0-B746-C591DB6511B5}" type="presParOf" srcId="{35CA7E0C-1CFA-4F0A-80AD-E191DE4B6610}" destId="{86630C1D-5EB9-4E80-AA82-6EC736B47B9A}" srcOrd="3" destOrd="0" presId="urn:microsoft.com/office/officeart/2005/8/layout/matrix1"/>
    <dgm:cxn modelId="{CAB00B60-A5E1-48F2-9C5A-2090821F2741}" type="presParOf" srcId="{35CA7E0C-1CFA-4F0A-80AD-E191DE4B6610}" destId="{83AFA32F-571F-4484-BC87-01431BD7CCA8}" srcOrd="4" destOrd="0" presId="urn:microsoft.com/office/officeart/2005/8/layout/matrix1"/>
    <dgm:cxn modelId="{9AA267D5-55EA-47BA-B2F1-A9321D961F79}" type="presParOf" srcId="{35CA7E0C-1CFA-4F0A-80AD-E191DE4B6610}" destId="{87F47207-2139-4B57-AD8E-7378FFB77608}" srcOrd="5" destOrd="0" presId="urn:microsoft.com/office/officeart/2005/8/layout/matrix1"/>
    <dgm:cxn modelId="{45146167-50B5-4666-AD32-B0B302B44D7C}" type="presParOf" srcId="{35CA7E0C-1CFA-4F0A-80AD-E191DE4B6610}" destId="{AD4280A3-4642-4F1A-ACA3-0D796B0D73BB}" srcOrd="6" destOrd="0" presId="urn:microsoft.com/office/officeart/2005/8/layout/matrix1"/>
    <dgm:cxn modelId="{E90EDAE4-489B-483E-BF4D-BF802DA4901E}" type="presParOf" srcId="{35CA7E0C-1CFA-4F0A-80AD-E191DE4B6610}" destId="{2488BF86-617A-47F4-90C2-2735008DC08B}" srcOrd="7" destOrd="0" presId="urn:microsoft.com/office/officeart/2005/8/layout/matrix1"/>
    <dgm:cxn modelId="{51FA8188-6683-40B4-A8FB-D41C78FE6ED9}" type="presParOf" srcId="{C2FA9390-FA07-43B2-8E89-4E5AEC096CA2}" destId="{30027970-2274-4E71-BF9B-2F60EB4EBD8B}" srcOrd="1" destOrd="0" presId="urn:microsoft.com/office/officeart/2005/8/layout/matrix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3FC9DD4-F180-4144-BECF-64C391DF3FFA}" type="doc">
      <dgm:prSet loTypeId="urn:microsoft.com/office/officeart/2005/8/layout/radial5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99C67D1-8C38-41C9-88DE-C6378A614F8E}">
      <dgm:prSet phldrT="[Текст]"/>
      <dgm:spPr/>
      <dgm:t>
        <a:bodyPr/>
        <a:lstStyle/>
        <a:p>
          <a:r>
            <a:rPr lang="en-US" b="1" dirty="0" smtClean="0">
              <a:solidFill>
                <a:schemeClr val="tx1">
                  <a:lumMod val="10000"/>
                </a:schemeClr>
              </a:solidFill>
            </a:rPr>
            <a:t>Die Arten der Bäume</a:t>
          </a:r>
          <a:endParaRPr lang="ru-RU" b="1" dirty="0">
            <a:solidFill>
              <a:schemeClr val="tx1">
                <a:lumMod val="10000"/>
              </a:schemeClr>
            </a:solidFill>
          </a:endParaRPr>
        </a:p>
      </dgm:t>
    </dgm:pt>
    <dgm:pt modelId="{6CD4CFF7-D1B1-411C-B043-405466A6A9B3}" type="parTrans" cxnId="{412D939D-FCB7-4C70-BE55-BD05B712FC03}">
      <dgm:prSet/>
      <dgm:spPr/>
      <dgm:t>
        <a:bodyPr/>
        <a:lstStyle/>
        <a:p>
          <a:endParaRPr lang="ru-RU"/>
        </a:p>
      </dgm:t>
    </dgm:pt>
    <dgm:pt modelId="{F5B10690-D6BD-41D3-A5CA-9EF1CDE120BD}" type="sibTrans" cxnId="{412D939D-FCB7-4C70-BE55-BD05B712FC03}">
      <dgm:prSet/>
      <dgm:spPr/>
      <dgm:t>
        <a:bodyPr/>
        <a:lstStyle/>
        <a:p>
          <a:endParaRPr lang="ru-RU"/>
        </a:p>
      </dgm:t>
    </dgm:pt>
    <dgm:pt modelId="{006390F8-964A-432B-9FC5-97384E81AA68}">
      <dgm:prSet phldrT="[Текст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endParaRPr lang="en-US" sz="2000" dirty="0" smtClean="0"/>
        </a:p>
        <a:p>
          <a:endParaRPr lang="en-US" sz="2000" dirty="0" smtClean="0"/>
        </a:p>
        <a:p>
          <a:endParaRPr lang="ru-RU" sz="2000" b="1" dirty="0" smtClean="0">
            <a:solidFill>
              <a:schemeClr val="bg1">
                <a:lumMod val="50000"/>
              </a:schemeClr>
            </a:solidFill>
          </a:endParaRPr>
        </a:p>
        <a:p>
          <a:r>
            <a:rPr lang="en-US" sz="2000" b="1" dirty="0" smtClean="0">
              <a:solidFill>
                <a:schemeClr val="bg1">
                  <a:lumMod val="50000"/>
                </a:schemeClr>
              </a:solidFill>
            </a:rPr>
            <a:t>Die Tanne</a:t>
          </a:r>
          <a:endParaRPr lang="ru-RU" sz="2000" b="1" dirty="0">
            <a:solidFill>
              <a:schemeClr val="bg1">
                <a:lumMod val="50000"/>
              </a:schemeClr>
            </a:solidFill>
          </a:endParaRPr>
        </a:p>
      </dgm:t>
    </dgm:pt>
    <dgm:pt modelId="{85DCB45B-1D80-4351-A5EA-EA1BEFF25017}" type="parTrans" cxnId="{384ED2C2-20E5-4C4E-86A2-C3D46EF79364}">
      <dgm:prSet/>
      <dgm:spPr/>
      <dgm:t>
        <a:bodyPr/>
        <a:lstStyle/>
        <a:p>
          <a:endParaRPr lang="ru-RU"/>
        </a:p>
      </dgm:t>
    </dgm:pt>
    <dgm:pt modelId="{140DB8F2-D4C5-4A8E-A28C-716B6F269759}" type="sibTrans" cxnId="{384ED2C2-20E5-4C4E-86A2-C3D46EF79364}">
      <dgm:prSet/>
      <dgm:spPr/>
      <dgm:t>
        <a:bodyPr/>
        <a:lstStyle/>
        <a:p>
          <a:endParaRPr lang="ru-RU"/>
        </a:p>
      </dgm:t>
    </dgm:pt>
    <dgm:pt modelId="{23C65BA2-66ED-44F5-8420-0559CF20D350}">
      <dgm:prSet phldrT="[Текст]" custT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US" sz="2000" b="1" dirty="0" smtClean="0">
            <a:solidFill>
              <a:schemeClr val="bg1"/>
            </a:solidFill>
          </a:endParaRPr>
        </a:p>
        <a:p>
          <a:endParaRPr lang="en-US" sz="2000" b="1" dirty="0" smtClean="0">
            <a:solidFill>
              <a:schemeClr val="bg1"/>
            </a:solidFill>
          </a:endParaRPr>
        </a:p>
        <a:p>
          <a:endParaRPr lang="en-US" sz="2000" b="1" dirty="0" smtClean="0">
            <a:solidFill>
              <a:schemeClr val="bg1"/>
            </a:solidFill>
          </a:endParaRPr>
        </a:p>
        <a:p>
          <a:endParaRPr lang="en-US" sz="2000" b="1" dirty="0" smtClean="0">
            <a:solidFill>
              <a:schemeClr val="bg1"/>
            </a:solidFill>
          </a:endParaRPr>
        </a:p>
        <a:p>
          <a:r>
            <a:rPr lang="en-US" sz="2000" b="1" dirty="0" smtClean="0">
              <a:solidFill>
                <a:schemeClr val="tx1">
                  <a:lumMod val="10000"/>
                </a:schemeClr>
              </a:solidFill>
            </a:rPr>
            <a:t>Die Larche</a:t>
          </a:r>
          <a:endParaRPr lang="ru-RU" sz="2000" b="1" dirty="0">
            <a:solidFill>
              <a:schemeClr val="tx1">
                <a:lumMod val="10000"/>
              </a:schemeClr>
            </a:solidFill>
          </a:endParaRPr>
        </a:p>
      </dgm:t>
    </dgm:pt>
    <dgm:pt modelId="{9BA6D01D-9121-42FF-B558-950096093426}" type="parTrans" cxnId="{80816D67-EBA4-4FDA-95BC-0E2E1225DD39}">
      <dgm:prSet/>
      <dgm:spPr/>
      <dgm:t>
        <a:bodyPr/>
        <a:lstStyle/>
        <a:p>
          <a:endParaRPr lang="ru-RU"/>
        </a:p>
      </dgm:t>
    </dgm:pt>
    <dgm:pt modelId="{111F664A-75C2-4232-9A05-2BFAEE212476}" type="sibTrans" cxnId="{80816D67-EBA4-4FDA-95BC-0E2E1225DD39}">
      <dgm:prSet/>
      <dgm:spPr/>
      <dgm:t>
        <a:bodyPr/>
        <a:lstStyle/>
        <a:p>
          <a:endParaRPr lang="ru-RU"/>
        </a:p>
      </dgm:t>
    </dgm:pt>
    <dgm:pt modelId="{8021A86F-0513-4604-B8C1-0DF5F8E3375D}">
      <dgm:prSet phldrT="[Текст]" custT="1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 sz="2000" dirty="0" smtClean="0">
            <a:solidFill>
              <a:schemeClr val="tx1">
                <a:lumMod val="10000"/>
              </a:schemeClr>
            </a:solidFill>
          </a:endParaRPr>
        </a:p>
        <a:p>
          <a:endParaRPr lang="en-US" sz="2000" dirty="0" smtClean="0">
            <a:solidFill>
              <a:schemeClr val="tx1">
                <a:lumMod val="10000"/>
              </a:schemeClr>
            </a:solidFill>
          </a:endParaRPr>
        </a:p>
        <a:p>
          <a:endParaRPr lang="en-US" sz="2000" dirty="0" smtClean="0">
            <a:solidFill>
              <a:schemeClr val="tx1">
                <a:lumMod val="10000"/>
              </a:schemeClr>
            </a:solidFill>
          </a:endParaRPr>
        </a:p>
        <a:p>
          <a:r>
            <a:rPr lang="en-US" sz="2000" b="1" dirty="0" smtClean="0">
              <a:solidFill>
                <a:schemeClr val="tx1">
                  <a:lumMod val="10000"/>
                </a:schemeClr>
              </a:solidFill>
            </a:rPr>
            <a:t>Die Zeder</a:t>
          </a:r>
          <a:endParaRPr lang="ru-RU" sz="2000" b="1" dirty="0">
            <a:solidFill>
              <a:schemeClr val="tx1">
                <a:lumMod val="10000"/>
              </a:schemeClr>
            </a:solidFill>
          </a:endParaRPr>
        </a:p>
      </dgm:t>
    </dgm:pt>
    <dgm:pt modelId="{7E350F14-BE57-4F0A-AACA-119CE4871D04}" type="parTrans" cxnId="{A777D2A0-EDBD-4553-A122-AC6C739B6624}">
      <dgm:prSet/>
      <dgm:spPr/>
      <dgm:t>
        <a:bodyPr/>
        <a:lstStyle/>
        <a:p>
          <a:endParaRPr lang="ru-RU"/>
        </a:p>
      </dgm:t>
    </dgm:pt>
    <dgm:pt modelId="{CA85BB47-92EC-4916-AA0E-3FB30B61C6A5}" type="sibTrans" cxnId="{A777D2A0-EDBD-4553-A122-AC6C739B6624}">
      <dgm:prSet/>
      <dgm:spPr/>
      <dgm:t>
        <a:bodyPr/>
        <a:lstStyle/>
        <a:p>
          <a:endParaRPr lang="ru-RU"/>
        </a:p>
      </dgm:t>
    </dgm:pt>
    <dgm:pt modelId="{4E0908DA-D554-43BF-90F0-83A68F9EB04A}">
      <dgm:prSet phldrT="[Текст]" custT="1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n-US" sz="2000" dirty="0" smtClean="0">
            <a:solidFill>
              <a:schemeClr val="tx1">
                <a:lumMod val="10000"/>
              </a:schemeClr>
            </a:solidFill>
          </a:endParaRPr>
        </a:p>
        <a:p>
          <a:endParaRPr lang="en-US" sz="2000" dirty="0" smtClean="0">
            <a:solidFill>
              <a:schemeClr val="tx1">
                <a:lumMod val="10000"/>
              </a:schemeClr>
            </a:solidFill>
          </a:endParaRPr>
        </a:p>
        <a:p>
          <a:endParaRPr lang="en-US" sz="2000" dirty="0" smtClean="0">
            <a:solidFill>
              <a:schemeClr val="tx1">
                <a:lumMod val="10000"/>
              </a:schemeClr>
            </a:solidFill>
          </a:endParaRPr>
        </a:p>
        <a:p>
          <a:endParaRPr lang="en-US" sz="2000" dirty="0" smtClean="0">
            <a:solidFill>
              <a:schemeClr val="tx1">
                <a:lumMod val="10000"/>
              </a:schemeClr>
            </a:solidFill>
          </a:endParaRPr>
        </a:p>
        <a:p>
          <a:r>
            <a:rPr lang="en-US" sz="2000" b="1" dirty="0" smtClean="0">
              <a:solidFill>
                <a:schemeClr val="tx1">
                  <a:lumMod val="10000"/>
                </a:schemeClr>
              </a:solidFill>
            </a:rPr>
            <a:t>Die Birke</a:t>
          </a:r>
          <a:endParaRPr lang="ru-RU" sz="2000" b="1" dirty="0">
            <a:solidFill>
              <a:schemeClr val="tx1">
                <a:lumMod val="10000"/>
              </a:schemeClr>
            </a:solidFill>
          </a:endParaRPr>
        </a:p>
      </dgm:t>
    </dgm:pt>
    <dgm:pt modelId="{0D5313EE-2B67-4957-9E34-1A07AF36F602}" type="sibTrans" cxnId="{D8204528-1FE3-4DC4-A454-035426ABF303}">
      <dgm:prSet/>
      <dgm:spPr/>
      <dgm:t>
        <a:bodyPr/>
        <a:lstStyle/>
        <a:p>
          <a:endParaRPr lang="ru-RU"/>
        </a:p>
      </dgm:t>
    </dgm:pt>
    <dgm:pt modelId="{4B409BB4-B687-4069-9F19-EEE7EA279CF2}" type="parTrans" cxnId="{D8204528-1FE3-4DC4-A454-035426ABF303}">
      <dgm:prSet/>
      <dgm:spPr/>
      <dgm:t>
        <a:bodyPr/>
        <a:lstStyle/>
        <a:p>
          <a:endParaRPr lang="ru-RU"/>
        </a:p>
      </dgm:t>
    </dgm:pt>
    <dgm:pt modelId="{D5FAF5B6-3B88-4222-9622-42413C29F04F}" type="pres">
      <dgm:prSet presAssocID="{43FC9DD4-F180-4144-BECF-64C391DF3FF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E466474-1943-4F5D-A345-54EB4627BD21}" type="pres">
      <dgm:prSet presAssocID="{899C67D1-8C38-41C9-88DE-C6378A614F8E}" presName="centerShape" presStyleLbl="node0" presStyleIdx="0" presStyleCnt="1" custScaleX="144321" custScaleY="104703"/>
      <dgm:spPr/>
      <dgm:t>
        <a:bodyPr/>
        <a:lstStyle/>
        <a:p>
          <a:endParaRPr lang="ru-RU"/>
        </a:p>
      </dgm:t>
    </dgm:pt>
    <dgm:pt modelId="{DBB1270B-D1A3-46B9-95BB-70BB59187331}" type="pres">
      <dgm:prSet presAssocID="{85DCB45B-1D80-4351-A5EA-EA1BEFF25017}" presName="parTrans" presStyleLbl="sibTrans2D1" presStyleIdx="0" presStyleCnt="4"/>
      <dgm:spPr/>
      <dgm:t>
        <a:bodyPr/>
        <a:lstStyle/>
        <a:p>
          <a:endParaRPr lang="ru-RU"/>
        </a:p>
      </dgm:t>
    </dgm:pt>
    <dgm:pt modelId="{CA149CB1-7E29-4B8A-BD60-DDE4E1F75A63}" type="pres">
      <dgm:prSet presAssocID="{85DCB45B-1D80-4351-A5EA-EA1BEFF25017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C6616AA2-43FE-4DB3-ADC6-0044313DD4BC}" type="pres">
      <dgm:prSet presAssocID="{006390F8-964A-432B-9FC5-97384E81AA68}" presName="node" presStyleLbl="node1" presStyleIdx="0" presStyleCnt="4" custScaleX="131630" custScaleY="123124" custRadScaleRad="91779" custRadScaleInc="-6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720D11-7CA7-410D-B28D-56C6BC229943}" type="pres">
      <dgm:prSet presAssocID="{9BA6D01D-9121-42FF-B558-950096093426}" presName="parTrans" presStyleLbl="sibTrans2D1" presStyleIdx="1" presStyleCnt="4"/>
      <dgm:spPr/>
      <dgm:t>
        <a:bodyPr/>
        <a:lstStyle/>
        <a:p>
          <a:endParaRPr lang="ru-RU"/>
        </a:p>
      </dgm:t>
    </dgm:pt>
    <dgm:pt modelId="{A7BEF03F-3EDE-41CF-90D2-8126B8D254AF}" type="pres">
      <dgm:prSet presAssocID="{9BA6D01D-9121-42FF-B558-950096093426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90FD87E1-FF43-4E82-80D6-B1E196CB7EA1}" type="pres">
      <dgm:prSet presAssocID="{23C65BA2-66ED-44F5-8420-0559CF20D350}" presName="node" presStyleLbl="node1" presStyleIdx="1" presStyleCnt="4" custScaleX="134391" custScaleY="139973" custRadScaleRad="123513" custRadScaleInc="1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55043E-EE8D-48C1-A34F-16E9D37466FD}" type="pres">
      <dgm:prSet presAssocID="{7E350F14-BE57-4F0A-AACA-119CE4871D04}" presName="parTrans" presStyleLbl="sibTrans2D1" presStyleIdx="2" presStyleCnt="4"/>
      <dgm:spPr/>
      <dgm:t>
        <a:bodyPr/>
        <a:lstStyle/>
        <a:p>
          <a:endParaRPr lang="ru-RU"/>
        </a:p>
      </dgm:t>
    </dgm:pt>
    <dgm:pt modelId="{40C00107-2BC8-4759-B491-22DF6EF0CA23}" type="pres">
      <dgm:prSet presAssocID="{7E350F14-BE57-4F0A-AACA-119CE4871D04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3C58F181-8FE8-4ECF-ABA5-2114581FCC71}" type="pres">
      <dgm:prSet presAssocID="{8021A86F-0513-4604-B8C1-0DF5F8E3375D}" presName="node" presStyleLbl="node1" presStyleIdx="2" presStyleCnt="4" custAng="0" custScaleX="137303" custScaleY="115500" custRadScaleRad="101966" custRadScaleInc="-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1F976F-533C-487E-9A2C-4B006BD9CEF6}" type="pres">
      <dgm:prSet presAssocID="{4B409BB4-B687-4069-9F19-EEE7EA279CF2}" presName="parTrans" presStyleLbl="sibTrans2D1" presStyleIdx="3" presStyleCnt="4"/>
      <dgm:spPr/>
      <dgm:t>
        <a:bodyPr/>
        <a:lstStyle/>
        <a:p>
          <a:endParaRPr lang="ru-RU"/>
        </a:p>
      </dgm:t>
    </dgm:pt>
    <dgm:pt modelId="{8E06DDAC-920E-4C26-A65F-1A08A2AC935C}" type="pres">
      <dgm:prSet presAssocID="{4B409BB4-B687-4069-9F19-EEE7EA279CF2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D87D0BD4-BB7E-4624-AA3F-D0BBA58DE268}" type="pres">
      <dgm:prSet presAssocID="{4E0908DA-D554-43BF-90F0-83A68F9EB04A}" presName="node" presStyleLbl="node1" presStyleIdx="3" presStyleCnt="4" custScaleX="137607" custScaleY="138777" custRadScaleRad="123213" custRadScaleInc="-63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84ED2C2-20E5-4C4E-86A2-C3D46EF79364}" srcId="{899C67D1-8C38-41C9-88DE-C6378A614F8E}" destId="{006390F8-964A-432B-9FC5-97384E81AA68}" srcOrd="0" destOrd="0" parTransId="{85DCB45B-1D80-4351-A5EA-EA1BEFF25017}" sibTransId="{140DB8F2-D4C5-4A8E-A28C-716B6F269759}"/>
    <dgm:cxn modelId="{A6DF150A-EA82-4B60-B57A-FA46FA87804B}" type="presOf" srcId="{85DCB45B-1D80-4351-A5EA-EA1BEFF25017}" destId="{CA149CB1-7E29-4B8A-BD60-DDE4E1F75A63}" srcOrd="1" destOrd="0" presId="urn:microsoft.com/office/officeart/2005/8/layout/radial5"/>
    <dgm:cxn modelId="{1D3A9AEB-4FF8-4BB1-A700-4E82092EF725}" type="presOf" srcId="{8021A86F-0513-4604-B8C1-0DF5F8E3375D}" destId="{3C58F181-8FE8-4ECF-ABA5-2114581FCC71}" srcOrd="0" destOrd="0" presId="urn:microsoft.com/office/officeart/2005/8/layout/radial5"/>
    <dgm:cxn modelId="{6A670ED0-A754-48FC-B37A-3D6B1427BD3A}" type="presOf" srcId="{23C65BA2-66ED-44F5-8420-0559CF20D350}" destId="{90FD87E1-FF43-4E82-80D6-B1E196CB7EA1}" srcOrd="0" destOrd="0" presId="urn:microsoft.com/office/officeart/2005/8/layout/radial5"/>
    <dgm:cxn modelId="{DA5DB6C5-3559-4773-9989-673C379FEE89}" type="presOf" srcId="{9BA6D01D-9121-42FF-B558-950096093426}" destId="{4E720D11-7CA7-410D-B28D-56C6BC229943}" srcOrd="0" destOrd="0" presId="urn:microsoft.com/office/officeart/2005/8/layout/radial5"/>
    <dgm:cxn modelId="{D8204528-1FE3-4DC4-A454-035426ABF303}" srcId="{899C67D1-8C38-41C9-88DE-C6378A614F8E}" destId="{4E0908DA-D554-43BF-90F0-83A68F9EB04A}" srcOrd="3" destOrd="0" parTransId="{4B409BB4-B687-4069-9F19-EEE7EA279CF2}" sibTransId="{0D5313EE-2B67-4957-9E34-1A07AF36F602}"/>
    <dgm:cxn modelId="{B2336998-5F1F-43E5-A566-C7F7B6FFFAF7}" type="presOf" srcId="{4E0908DA-D554-43BF-90F0-83A68F9EB04A}" destId="{D87D0BD4-BB7E-4624-AA3F-D0BBA58DE268}" srcOrd="0" destOrd="0" presId="urn:microsoft.com/office/officeart/2005/8/layout/radial5"/>
    <dgm:cxn modelId="{CCC0FFFA-064D-48C6-ACA7-7380F6CDDA98}" type="presOf" srcId="{899C67D1-8C38-41C9-88DE-C6378A614F8E}" destId="{AE466474-1943-4F5D-A345-54EB4627BD21}" srcOrd="0" destOrd="0" presId="urn:microsoft.com/office/officeart/2005/8/layout/radial5"/>
    <dgm:cxn modelId="{6028B92E-BB82-496B-A219-7D1F6884D432}" type="presOf" srcId="{7E350F14-BE57-4F0A-AACA-119CE4871D04}" destId="{40C00107-2BC8-4759-B491-22DF6EF0CA23}" srcOrd="1" destOrd="0" presId="urn:microsoft.com/office/officeart/2005/8/layout/radial5"/>
    <dgm:cxn modelId="{D666F50D-8970-4000-872E-CD5E12A27683}" type="presOf" srcId="{4B409BB4-B687-4069-9F19-EEE7EA279CF2}" destId="{801F976F-533C-487E-9A2C-4B006BD9CEF6}" srcOrd="0" destOrd="0" presId="urn:microsoft.com/office/officeart/2005/8/layout/radial5"/>
    <dgm:cxn modelId="{8AA990B1-DA2A-4926-AEC0-71A83B83F532}" type="presOf" srcId="{85DCB45B-1D80-4351-A5EA-EA1BEFF25017}" destId="{DBB1270B-D1A3-46B9-95BB-70BB59187331}" srcOrd="0" destOrd="0" presId="urn:microsoft.com/office/officeart/2005/8/layout/radial5"/>
    <dgm:cxn modelId="{A777D2A0-EDBD-4553-A122-AC6C739B6624}" srcId="{899C67D1-8C38-41C9-88DE-C6378A614F8E}" destId="{8021A86F-0513-4604-B8C1-0DF5F8E3375D}" srcOrd="2" destOrd="0" parTransId="{7E350F14-BE57-4F0A-AACA-119CE4871D04}" sibTransId="{CA85BB47-92EC-4916-AA0E-3FB30B61C6A5}"/>
    <dgm:cxn modelId="{701C9E7E-CAF8-450A-B362-5F63C4669155}" type="presOf" srcId="{7E350F14-BE57-4F0A-AACA-119CE4871D04}" destId="{1D55043E-EE8D-48C1-A34F-16E9D37466FD}" srcOrd="0" destOrd="0" presId="urn:microsoft.com/office/officeart/2005/8/layout/radial5"/>
    <dgm:cxn modelId="{80816D67-EBA4-4FDA-95BC-0E2E1225DD39}" srcId="{899C67D1-8C38-41C9-88DE-C6378A614F8E}" destId="{23C65BA2-66ED-44F5-8420-0559CF20D350}" srcOrd="1" destOrd="0" parTransId="{9BA6D01D-9121-42FF-B558-950096093426}" sibTransId="{111F664A-75C2-4232-9A05-2BFAEE212476}"/>
    <dgm:cxn modelId="{27EA2427-9DE4-41A1-9DEC-4C02269728ED}" type="presOf" srcId="{006390F8-964A-432B-9FC5-97384E81AA68}" destId="{C6616AA2-43FE-4DB3-ADC6-0044313DD4BC}" srcOrd="0" destOrd="0" presId="urn:microsoft.com/office/officeart/2005/8/layout/radial5"/>
    <dgm:cxn modelId="{66DEBAAA-6B29-4081-A7FE-FCE809496AC2}" type="presOf" srcId="{43FC9DD4-F180-4144-BECF-64C391DF3FFA}" destId="{D5FAF5B6-3B88-4222-9622-42413C29F04F}" srcOrd="0" destOrd="0" presId="urn:microsoft.com/office/officeart/2005/8/layout/radial5"/>
    <dgm:cxn modelId="{412D939D-FCB7-4C70-BE55-BD05B712FC03}" srcId="{43FC9DD4-F180-4144-BECF-64C391DF3FFA}" destId="{899C67D1-8C38-41C9-88DE-C6378A614F8E}" srcOrd="0" destOrd="0" parTransId="{6CD4CFF7-D1B1-411C-B043-405466A6A9B3}" sibTransId="{F5B10690-D6BD-41D3-A5CA-9EF1CDE120BD}"/>
    <dgm:cxn modelId="{477EAB31-D1C6-4928-8A82-2DF91187D39C}" type="presOf" srcId="{9BA6D01D-9121-42FF-B558-950096093426}" destId="{A7BEF03F-3EDE-41CF-90D2-8126B8D254AF}" srcOrd="1" destOrd="0" presId="urn:microsoft.com/office/officeart/2005/8/layout/radial5"/>
    <dgm:cxn modelId="{BB83A679-AC24-43F0-9784-D4B129D16CF7}" type="presOf" srcId="{4B409BB4-B687-4069-9F19-EEE7EA279CF2}" destId="{8E06DDAC-920E-4C26-A65F-1A08A2AC935C}" srcOrd="1" destOrd="0" presId="urn:microsoft.com/office/officeart/2005/8/layout/radial5"/>
    <dgm:cxn modelId="{BE74A867-8A74-4107-B1F0-EF6C91A902AB}" type="presParOf" srcId="{D5FAF5B6-3B88-4222-9622-42413C29F04F}" destId="{AE466474-1943-4F5D-A345-54EB4627BD21}" srcOrd="0" destOrd="0" presId="urn:microsoft.com/office/officeart/2005/8/layout/radial5"/>
    <dgm:cxn modelId="{05A708AB-9621-4BD5-9ABC-C441EAF946F2}" type="presParOf" srcId="{D5FAF5B6-3B88-4222-9622-42413C29F04F}" destId="{DBB1270B-D1A3-46B9-95BB-70BB59187331}" srcOrd="1" destOrd="0" presId="urn:microsoft.com/office/officeart/2005/8/layout/radial5"/>
    <dgm:cxn modelId="{0DC43F53-2B25-4FB5-A496-2E01183CC31E}" type="presParOf" srcId="{DBB1270B-D1A3-46B9-95BB-70BB59187331}" destId="{CA149CB1-7E29-4B8A-BD60-DDE4E1F75A63}" srcOrd="0" destOrd="0" presId="urn:microsoft.com/office/officeart/2005/8/layout/radial5"/>
    <dgm:cxn modelId="{DDED2D18-479D-4EAC-AE1C-034ACBC61418}" type="presParOf" srcId="{D5FAF5B6-3B88-4222-9622-42413C29F04F}" destId="{C6616AA2-43FE-4DB3-ADC6-0044313DD4BC}" srcOrd="2" destOrd="0" presId="urn:microsoft.com/office/officeart/2005/8/layout/radial5"/>
    <dgm:cxn modelId="{9362D2CC-91B5-4A9D-A358-D11C04C42950}" type="presParOf" srcId="{D5FAF5B6-3B88-4222-9622-42413C29F04F}" destId="{4E720D11-7CA7-410D-B28D-56C6BC229943}" srcOrd="3" destOrd="0" presId="urn:microsoft.com/office/officeart/2005/8/layout/radial5"/>
    <dgm:cxn modelId="{8B5B4690-C40A-449D-A69A-FB2B4DF9B3FE}" type="presParOf" srcId="{4E720D11-7CA7-410D-B28D-56C6BC229943}" destId="{A7BEF03F-3EDE-41CF-90D2-8126B8D254AF}" srcOrd="0" destOrd="0" presId="urn:microsoft.com/office/officeart/2005/8/layout/radial5"/>
    <dgm:cxn modelId="{49112A13-C1C8-4AF9-A177-CA8DB39A6158}" type="presParOf" srcId="{D5FAF5B6-3B88-4222-9622-42413C29F04F}" destId="{90FD87E1-FF43-4E82-80D6-B1E196CB7EA1}" srcOrd="4" destOrd="0" presId="urn:microsoft.com/office/officeart/2005/8/layout/radial5"/>
    <dgm:cxn modelId="{CA90C90D-A86F-4E00-B1FC-D89A425F652C}" type="presParOf" srcId="{D5FAF5B6-3B88-4222-9622-42413C29F04F}" destId="{1D55043E-EE8D-48C1-A34F-16E9D37466FD}" srcOrd="5" destOrd="0" presId="urn:microsoft.com/office/officeart/2005/8/layout/radial5"/>
    <dgm:cxn modelId="{45C87EFC-664E-4829-A9F8-BB545244543F}" type="presParOf" srcId="{1D55043E-EE8D-48C1-A34F-16E9D37466FD}" destId="{40C00107-2BC8-4759-B491-22DF6EF0CA23}" srcOrd="0" destOrd="0" presId="urn:microsoft.com/office/officeart/2005/8/layout/radial5"/>
    <dgm:cxn modelId="{BE8F10EF-DDFF-4B6C-847A-28015D23A09D}" type="presParOf" srcId="{D5FAF5B6-3B88-4222-9622-42413C29F04F}" destId="{3C58F181-8FE8-4ECF-ABA5-2114581FCC71}" srcOrd="6" destOrd="0" presId="urn:microsoft.com/office/officeart/2005/8/layout/radial5"/>
    <dgm:cxn modelId="{C66857BA-5D0A-4C1B-9230-D98DD3826703}" type="presParOf" srcId="{D5FAF5B6-3B88-4222-9622-42413C29F04F}" destId="{801F976F-533C-487E-9A2C-4B006BD9CEF6}" srcOrd="7" destOrd="0" presId="urn:microsoft.com/office/officeart/2005/8/layout/radial5"/>
    <dgm:cxn modelId="{C7848666-A3FA-401F-B9DF-8708D7044403}" type="presParOf" srcId="{801F976F-533C-487E-9A2C-4B006BD9CEF6}" destId="{8E06DDAC-920E-4C26-A65F-1A08A2AC935C}" srcOrd="0" destOrd="0" presId="urn:microsoft.com/office/officeart/2005/8/layout/radial5"/>
    <dgm:cxn modelId="{7A57D84A-9F6C-40A5-8166-9C05A7FDA730}" type="presParOf" srcId="{D5FAF5B6-3B88-4222-9622-42413C29F04F}" destId="{D87D0BD4-BB7E-4624-AA3F-D0BBA58DE268}" srcOrd="8" destOrd="0" presId="urn:microsoft.com/office/officeart/2005/8/layout/radial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856AD-19F3-4572-AF5C-715A23184BC2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1F990-0BB6-4ECC-90F4-F39B00B0E2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856AD-19F3-4572-AF5C-715A23184BC2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1F990-0BB6-4ECC-90F4-F39B00B0E2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856AD-19F3-4572-AF5C-715A23184BC2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1F990-0BB6-4ECC-90F4-F39B00B0E2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856AD-19F3-4572-AF5C-715A23184BC2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1F990-0BB6-4ECC-90F4-F39B00B0E2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856AD-19F3-4572-AF5C-715A23184BC2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1F990-0BB6-4ECC-90F4-F39B00B0E2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856AD-19F3-4572-AF5C-715A23184BC2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1F990-0BB6-4ECC-90F4-F39B00B0E2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856AD-19F3-4572-AF5C-715A23184BC2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1F990-0BB6-4ECC-90F4-F39B00B0E2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856AD-19F3-4572-AF5C-715A23184BC2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1F990-0BB6-4ECC-90F4-F39B00B0E2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856AD-19F3-4572-AF5C-715A23184BC2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1F990-0BB6-4ECC-90F4-F39B00B0E2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856AD-19F3-4572-AF5C-715A23184BC2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1F990-0BB6-4ECC-90F4-F39B00B0E2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856AD-19F3-4572-AF5C-715A23184BC2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1F990-0BB6-4ECC-90F4-F39B00B0E2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856AD-19F3-4572-AF5C-715A23184BC2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31F990-0BB6-4ECC-90F4-F39B00B0E2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ooclub.ru/wild/" TargetMode="External"/><Relationship Id="rId2" Type="http://schemas.openxmlformats.org/officeDocument/2006/relationships/hyperlink" Target="http://ru.wikipedia.org/wiki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vokrugsveta.ru/encyclopedia" TargetMode="External"/><Relationship Id="rId4" Type="http://schemas.openxmlformats.org/officeDocument/2006/relationships/hyperlink" Target="http://wwwzoopicture.ru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285860"/>
            <a:ext cx="8229600" cy="2357454"/>
          </a:xfrm>
        </p:spPr>
        <p:txBody>
          <a:bodyPr>
            <a:normAutofit/>
          </a:bodyPr>
          <a:lstStyle/>
          <a:p>
            <a:r>
              <a:rPr lang="en-US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Unsere</a:t>
            </a:r>
            <a:r>
              <a:rPr lang="en-US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 </a:t>
            </a:r>
            <a:r>
              <a:rPr lang="en-US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kleine</a:t>
            </a:r>
            <a:r>
              <a:rPr lang="en-US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Heimat</a:t>
            </a:r>
            <a:r>
              <a:rPr lang="en-US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- </a:t>
            </a:r>
            <a:r>
              <a:rPr lang="en-US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Jakutien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ru-RU" sz="5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ru-RU" sz="54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None/>
              <a:defRPr/>
            </a:pPr>
            <a:endParaRPr lang="ru-RU" sz="1800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None/>
              <a:defRPr/>
            </a:pPr>
            <a:endParaRPr lang="ru-RU" sz="1800" dirty="0">
              <a:solidFill>
                <a:schemeClr val="tx2"/>
              </a:solidFill>
            </a:endParaRPr>
          </a:p>
          <a:p>
            <a:pPr>
              <a:buFont typeface="Wingdings" pitchFamily="2" charset="2"/>
              <a:buNone/>
              <a:defRPr/>
            </a:pPr>
            <a:endParaRPr lang="ru-RU" sz="1800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None/>
              <a:defRPr/>
            </a:pPr>
            <a:endParaRPr lang="ru-RU" sz="1800" dirty="0">
              <a:solidFill>
                <a:schemeClr val="tx2"/>
              </a:solidFill>
            </a:endParaRPr>
          </a:p>
          <a:p>
            <a:pPr>
              <a:buFont typeface="Wingdings" pitchFamily="2" charset="2"/>
              <a:buNone/>
              <a:defRPr/>
            </a:pPr>
            <a:endParaRPr lang="ru-RU" sz="1800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None/>
              <a:defRPr/>
            </a:pPr>
            <a:endParaRPr lang="ru-RU" sz="1800" dirty="0">
              <a:solidFill>
                <a:schemeClr val="tx2"/>
              </a:solidFill>
            </a:endParaRPr>
          </a:p>
          <a:p>
            <a:pPr>
              <a:buFont typeface="Wingdings" pitchFamily="2" charset="2"/>
              <a:buNone/>
              <a:defRPr/>
            </a:pPr>
            <a:endParaRPr lang="ru-RU" sz="1800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smtClean="0">
                <a:solidFill>
                  <a:schemeClr val="tx2"/>
                </a:solidFill>
              </a:rPr>
              <a:t>                                           Презентацию </a:t>
            </a:r>
            <a:r>
              <a:rPr lang="ru-RU" sz="1800" dirty="0">
                <a:solidFill>
                  <a:schemeClr val="tx2"/>
                </a:solidFill>
              </a:rPr>
              <a:t>подготовили: </a:t>
            </a:r>
            <a:r>
              <a:rPr lang="ru-RU" sz="1800" dirty="0" smtClean="0">
                <a:solidFill>
                  <a:schemeClr val="tx2"/>
                </a:solidFill>
              </a:rPr>
              <a:t> </a:t>
            </a:r>
            <a:r>
              <a:rPr lang="ru-RU" sz="1800" dirty="0" err="1" smtClean="0">
                <a:solidFill>
                  <a:schemeClr val="tx2"/>
                </a:solidFill>
              </a:rPr>
              <a:t>Даркин</a:t>
            </a:r>
            <a:r>
              <a:rPr lang="ru-RU" sz="1800" dirty="0" smtClean="0">
                <a:solidFill>
                  <a:schemeClr val="tx2"/>
                </a:solidFill>
              </a:rPr>
              <a:t> </a:t>
            </a:r>
            <a:r>
              <a:rPr lang="ru-RU" sz="1800" dirty="0">
                <a:solidFill>
                  <a:schemeClr val="tx2"/>
                </a:solidFill>
              </a:rPr>
              <a:t>Дмитрий </a:t>
            </a:r>
            <a:r>
              <a:rPr lang="ru-RU" sz="1800" dirty="0" smtClean="0">
                <a:solidFill>
                  <a:schemeClr val="tx2"/>
                </a:solidFill>
              </a:rPr>
              <a:t>(7А </a:t>
            </a:r>
            <a:r>
              <a:rPr lang="ru-RU" sz="1800" dirty="0" err="1">
                <a:solidFill>
                  <a:schemeClr val="tx2"/>
                </a:solidFill>
              </a:rPr>
              <a:t>кл</a:t>
            </a:r>
            <a:r>
              <a:rPr lang="ru-RU" sz="1800" dirty="0">
                <a:solidFill>
                  <a:schemeClr val="tx2"/>
                </a:solidFill>
              </a:rPr>
              <a:t>.)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1800" dirty="0">
                <a:solidFill>
                  <a:schemeClr val="tx2"/>
                </a:solidFill>
              </a:rPr>
              <a:t>                                                      </a:t>
            </a:r>
            <a:r>
              <a:rPr lang="ru-RU" sz="1800" dirty="0" smtClean="0">
                <a:solidFill>
                  <a:schemeClr val="tx2"/>
                </a:solidFill>
              </a:rPr>
              <a:t>                                            Фролов </a:t>
            </a:r>
            <a:r>
              <a:rPr lang="ru-RU" sz="1800" dirty="0">
                <a:solidFill>
                  <a:schemeClr val="tx2"/>
                </a:solidFill>
              </a:rPr>
              <a:t>Данил    </a:t>
            </a:r>
            <a:r>
              <a:rPr lang="ru-RU" sz="1800" dirty="0" smtClean="0">
                <a:solidFill>
                  <a:schemeClr val="tx2"/>
                </a:solidFill>
              </a:rPr>
              <a:t>(7 </a:t>
            </a:r>
            <a:r>
              <a:rPr lang="ru-RU" sz="1800" dirty="0">
                <a:solidFill>
                  <a:schemeClr val="tx2"/>
                </a:solidFill>
              </a:rPr>
              <a:t>А </a:t>
            </a:r>
            <a:r>
              <a:rPr lang="ru-RU" sz="1800" dirty="0" err="1">
                <a:solidFill>
                  <a:schemeClr val="tx2"/>
                </a:solidFill>
              </a:rPr>
              <a:t>кл</a:t>
            </a:r>
            <a:r>
              <a:rPr lang="ru-RU" sz="1800" dirty="0">
                <a:solidFill>
                  <a:schemeClr val="tx2"/>
                </a:solidFill>
              </a:rPr>
              <a:t>.)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1800" dirty="0">
                <a:solidFill>
                  <a:schemeClr val="tx2"/>
                </a:solidFill>
              </a:rPr>
              <a:t>                            </a:t>
            </a:r>
            <a:r>
              <a:rPr lang="ru-RU" sz="1800" dirty="0" smtClean="0">
                <a:solidFill>
                  <a:schemeClr val="tx2"/>
                </a:solidFill>
              </a:rPr>
              <a:t>                                            </a:t>
            </a:r>
            <a:r>
              <a:rPr lang="ru-RU" sz="1800" dirty="0">
                <a:solidFill>
                  <a:schemeClr val="tx2"/>
                </a:solidFill>
              </a:rPr>
              <a:t>Руководитель: Балка Е. Б. (учитель нем.яз.)</a:t>
            </a:r>
            <a:endParaRPr lang="ru-RU" sz="1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Die Lena</a:t>
            </a:r>
            <a:endParaRPr lang="ru-RU" dirty="0"/>
          </a:p>
        </p:txBody>
      </p:sp>
      <p:pic>
        <p:nvPicPr>
          <p:cNvPr id="5" name="Picture 7" descr="reka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97000" y="1748631"/>
            <a:ext cx="6350000" cy="42291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304800" y="228600"/>
          <a:ext cx="8624918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Jakutsk</a:t>
            </a:r>
            <a:endParaRPr lang="ru-RU" dirty="0"/>
          </a:p>
        </p:txBody>
      </p:sp>
      <p:pic>
        <p:nvPicPr>
          <p:cNvPr id="4" name="Picture 4" descr="f_1166113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95450" y="1786731"/>
            <a:ext cx="5376880" cy="3285343"/>
          </a:xfrm>
        </p:spPr>
      </p:pic>
      <p:sp>
        <p:nvSpPr>
          <p:cNvPr id="5" name="Прямоугольник 4"/>
          <p:cNvSpPr/>
          <p:nvPr/>
        </p:nvSpPr>
        <p:spPr>
          <a:xfrm>
            <a:off x="1857356" y="5229493"/>
            <a:ext cx="50006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 err="1">
                <a:latin typeface="Arial" pitchFamily="34" charset="0"/>
                <a:cs typeface="Arial" pitchFamily="34" charset="0"/>
              </a:rPr>
              <a:t>Jakutsk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ist</a:t>
            </a:r>
            <a:r>
              <a:rPr lang="en-US" dirty="0">
                <a:latin typeface="Arial" pitchFamily="34" charset="0"/>
                <a:cs typeface="Arial" pitchFamily="34" charset="0"/>
              </a:rPr>
              <a:t> die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Hauptstadt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der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Republik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Sacha</a:t>
            </a:r>
            <a:r>
              <a:rPr lang="en-US" dirty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Die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Stadt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wurde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im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Jahre</a:t>
            </a:r>
            <a:r>
              <a:rPr lang="en-US" dirty="0">
                <a:latin typeface="Arial" pitchFamily="34" charset="0"/>
                <a:cs typeface="Arial" pitchFamily="34" charset="0"/>
              </a:rPr>
              <a:t> 1632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gegründet</a:t>
            </a:r>
            <a:r>
              <a:rPr lang="en-US" dirty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defRPr/>
            </a:pPr>
            <a:r>
              <a:rPr lang="en-US" dirty="0" err="1">
                <a:latin typeface="Arial" pitchFamily="34" charset="0"/>
                <a:cs typeface="Arial" pitchFamily="34" charset="0"/>
              </a:rPr>
              <a:t>Jakutsk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liegt</a:t>
            </a:r>
            <a:r>
              <a:rPr lang="en-US" dirty="0">
                <a:latin typeface="Arial" pitchFamily="34" charset="0"/>
                <a:cs typeface="Arial" pitchFamily="34" charset="0"/>
              </a:rPr>
              <a:t> am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Fluss</a:t>
            </a:r>
            <a:r>
              <a:rPr lang="en-US" dirty="0">
                <a:latin typeface="Arial" pitchFamily="34" charset="0"/>
                <a:cs typeface="Arial" pitchFamily="34" charset="0"/>
              </a:rPr>
              <a:t> Lena.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Das Gold</a:t>
            </a:r>
            <a:endParaRPr lang="ru-RU" dirty="0"/>
          </a:p>
        </p:txBody>
      </p:sp>
      <p:pic>
        <p:nvPicPr>
          <p:cNvPr id="4" name="Picture 4" descr="0_1e35a_f7775311_XL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1.Wo </a:t>
            </a:r>
            <a:r>
              <a:rPr lang="en-US" dirty="0" err="1" smtClean="0">
                <a:solidFill>
                  <a:schemeClr val="tx2">
                    <a:lumMod val="90000"/>
                  </a:schemeClr>
                </a:solidFill>
              </a:rPr>
              <a:t>liegt</a:t>
            </a:r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 die </a:t>
            </a:r>
            <a:r>
              <a:rPr lang="en-US" dirty="0" err="1" smtClean="0">
                <a:solidFill>
                  <a:schemeClr val="tx2">
                    <a:lumMod val="90000"/>
                  </a:schemeClr>
                </a:solidFill>
              </a:rPr>
              <a:t>Republik</a:t>
            </a:r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90000"/>
                  </a:schemeClr>
                </a:solidFill>
              </a:rPr>
              <a:t>Sacha</a:t>
            </a:r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 (</a:t>
            </a:r>
            <a:r>
              <a:rPr lang="en-US" dirty="0" err="1" smtClean="0">
                <a:solidFill>
                  <a:schemeClr val="tx2">
                    <a:lumMod val="90000"/>
                  </a:schemeClr>
                </a:solidFill>
              </a:rPr>
              <a:t>Jakutien</a:t>
            </a:r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)?</a:t>
            </a:r>
          </a:p>
          <a:p>
            <a:pPr>
              <a:buFont typeface="Wingdings" pitchFamily="2" charset="2"/>
              <a:buNone/>
              <a:defRPr/>
            </a:pPr>
            <a:endParaRPr lang="en-US" dirty="0" smtClean="0">
              <a:solidFill>
                <a:schemeClr val="tx2">
                  <a:lumMod val="90000"/>
                </a:schemeClr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2.Wie gross </a:t>
            </a:r>
            <a:r>
              <a:rPr lang="en-US" dirty="0" err="1" smtClean="0">
                <a:solidFill>
                  <a:schemeClr val="tx2">
                    <a:lumMod val="90000"/>
                  </a:schemeClr>
                </a:solidFill>
              </a:rPr>
              <a:t>ist</a:t>
            </a:r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 die </a:t>
            </a:r>
            <a:r>
              <a:rPr lang="en-US" dirty="0" err="1" smtClean="0">
                <a:solidFill>
                  <a:schemeClr val="tx2">
                    <a:lumMod val="90000"/>
                  </a:schemeClr>
                </a:solidFill>
              </a:rPr>
              <a:t>Fläche</a:t>
            </a:r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90000"/>
                  </a:schemeClr>
                </a:solidFill>
              </a:rPr>
              <a:t>der</a:t>
            </a:r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90000"/>
                  </a:schemeClr>
                </a:solidFill>
              </a:rPr>
              <a:t>Republik</a:t>
            </a:r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?</a:t>
            </a:r>
          </a:p>
          <a:p>
            <a:pPr>
              <a:buFont typeface="Wingdings" pitchFamily="2" charset="2"/>
              <a:buNone/>
              <a:defRPr/>
            </a:pPr>
            <a:endParaRPr lang="en-US" dirty="0" smtClean="0">
              <a:solidFill>
                <a:schemeClr val="tx2">
                  <a:lumMod val="90000"/>
                </a:schemeClr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3.Wieviel </a:t>
            </a:r>
            <a:r>
              <a:rPr lang="en-US" dirty="0" err="1" smtClean="0">
                <a:solidFill>
                  <a:schemeClr val="tx2">
                    <a:lumMod val="90000"/>
                  </a:schemeClr>
                </a:solidFill>
              </a:rPr>
              <a:t>Millionen</a:t>
            </a:r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90000"/>
                  </a:schemeClr>
                </a:solidFill>
              </a:rPr>
              <a:t>Menschen</a:t>
            </a:r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90000"/>
                  </a:schemeClr>
                </a:solidFill>
              </a:rPr>
              <a:t>leben</a:t>
            </a:r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90000"/>
                  </a:schemeClr>
                </a:solidFill>
              </a:rPr>
              <a:t>hier</a:t>
            </a:r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?</a:t>
            </a:r>
          </a:p>
          <a:p>
            <a:pPr>
              <a:buFont typeface="Wingdings" pitchFamily="2" charset="2"/>
              <a:buNone/>
              <a:defRPr/>
            </a:pPr>
            <a:endParaRPr lang="en-US" dirty="0" smtClean="0">
              <a:solidFill>
                <a:schemeClr val="tx2">
                  <a:lumMod val="90000"/>
                </a:schemeClr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4.Wie </a:t>
            </a:r>
            <a:r>
              <a:rPr lang="en-US" dirty="0" err="1" smtClean="0">
                <a:solidFill>
                  <a:schemeClr val="tx2">
                    <a:lumMod val="90000"/>
                  </a:schemeClr>
                </a:solidFill>
              </a:rPr>
              <a:t>heisst</a:t>
            </a:r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 die </a:t>
            </a:r>
            <a:r>
              <a:rPr lang="en-US" dirty="0" err="1" smtClean="0">
                <a:solidFill>
                  <a:schemeClr val="tx2">
                    <a:lumMod val="90000"/>
                  </a:schemeClr>
                </a:solidFill>
              </a:rPr>
              <a:t>grösste</a:t>
            </a:r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90000"/>
                  </a:schemeClr>
                </a:solidFill>
              </a:rPr>
              <a:t>Flüss</a:t>
            </a:r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90000"/>
                  </a:schemeClr>
                </a:solidFill>
              </a:rPr>
              <a:t>der</a:t>
            </a:r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90000"/>
                  </a:schemeClr>
                </a:solidFill>
              </a:rPr>
              <a:t>Republik</a:t>
            </a:r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?</a:t>
            </a:r>
          </a:p>
          <a:p>
            <a:pPr>
              <a:buFont typeface="Wingdings" pitchFamily="2" charset="2"/>
              <a:buNone/>
              <a:defRPr/>
            </a:pPr>
            <a:endParaRPr lang="en-US" dirty="0" smtClean="0">
              <a:solidFill>
                <a:schemeClr val="tx2">
                  <a:lumMod val="90000"/>
                </a:schemeClr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5.Welche </a:t>
            </a:r>
            <a:r>
              <a:rPr lang="en-US" dirty="0" err="1" smtClean="0">
                <a:solidFill>
                  <a:schemeClr val="tx2">
                    <a:lumMod val="90000"/>
                  </a:schemeClr>
                </a:solidFill>
              </a:rPr>
              <a:t>Arten</a:t>
            </a:r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90000"/>
                  </a:schemeClr>
                </a:solidFill>
              </a:rPr>
              <a:t>der</a:t>
            </a:r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90000"/>
                  </a:schemeClr>
                </a:solidFill>
              </a:rPr>
              <a:t>Bäume</a:t>
            </a:r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90000"/>
                  </a:schemeClr>
                </a:solidFill>
              </a:rPr>
              <a:t>waschen</a:t>
            </a:r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 in </a:t>
            </a:r>
            <a:r>
              <a:rPr lang="en-US" dirty="0" err="1" smtClean="0">
                <a:solidFill>
                  <a:schemeClr val="tx2">
                    <a:lumMod val="90000"/>
                  </a:schemeClr>
                </a:solidFill>
              </a:rPr>
              <a:t>Jakutien</a:t>
            </a:r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?</a:t>
            </a:r>
          </a:p>
          <a:p>
            <a:pPr>
              <a:buFont typeface="Wingdings" pitchFamily="2" charset="2"/>
              <a:buNone/>
              <a:defRPr/>
            </a:pPr>
            <a:endParaRPr lang="en-US" dirty="0" smtClean="0">
              <a:solidFill>
                <a:schemeClr val="tx2">
                  <a:lumMod val="90000"/>
                </a:schemeClr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6.Welche </a:t>
            </a:r>
            <a:r>
              <a:rPr lang="en-US" dirty="0" err="1" smtClean="0">
                <a:solidFill>
                  <a:schemeClr val="tx2">
                    <a:lumMod val="90000"/>
                  </a:schemeClr>
                </a:solidFill>
              </a:rPr>
              <a:t>Tiere</a:t>
            </a:r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90000"/>
                  </a:schemeClr>
                </a:solidFill>
              </a:rPr>
              <a:t>gibt</a:t>
            </a:r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90000"/>
                  </a:schemeClr>
                </a:solidFill>
              </a:rPr>
              <a:t>es</a:t>
            </a:r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 in </a:t>
            </a:r>
            <a:r>
              <a:rPr lang="en-US" dirty="0" err="1" smtClean="0">
                <a:solidFill>
                  <a:schemeClr val="tx2">
                    <a:lumMod val="90000"/>
                  </a:schemeClr>
                </a:solidFill>
              </a:rPr>
              <a:t>jakutischen</a:t>
            </a:r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90000"/>
                  </a:schemeClr>
                </a:solidFill>
              </a:rPr>
              <a:t>Wälder</a:t>
            </a:r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?</a:t>
            </a:r>
          </a:p>
          <a:p>
            <a:pPr>
              <a:buFont typeface="Wingdings" pitchFamily="2" charset="2"/>
              <a:buNone/>
              <a:defRPr/>
            </a:pPr>
            <a:endParaRPr lang="en-US" dirty="0" smtClean="0">
              <a:solidFill>
                <a:schemeClr val="tx2">
                  <a:lumMod val="90000"/>
                </a:schemeClr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7.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An </a:t>
            </a:r>
            <a:r>
              <a:rPr lang="en-US" dirty="0" err="1" smtClean="0">
                <a:solidFill>
                  <a:schemeClr val="tx2">
                    <a:lumMod val="90000"/>
                  </a:schemeClr>
                </a:solidFill>
              </a:rPr>
              <a:t>welchen</a:t>
            </a:r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90000"/>
                  </a:schemeClr>
                </a:solidFill>
              </a:rPr>
              <a:t>Bodenschätzen</a:t>
            </a:r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90000"/>
                  </a:schemeClr>
                </a:solidFill>
              </a:rPr>
              <a:t>ist</a:t>
            </a:r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 die </a:t>
            </a:r>
            <a:r>
              <a:rPr lang="en-US" dirty="0" err="1" smtClean="0">
                <a:solidFill>
                  <a:schemeClr val="tx2">
                    <a:lumMod val="90000"/>
                  </a:schemeClr>
                </a:solidFill>
              </a:rPr>
              <a:t>Republik</a:t>
            </a:r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90000"/>
                  </a:schemeClr>
                </a:solidFill>
              </a:rPr>
              <a:t>reic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Список используемых источников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FF00"/>
                </a:solidFill>
                <a:hlinkClick r:id="rId2"/>
              </a:rPr>
              <a:t>h</a:t>
            </a:r>
            <a:r>
              <a:rPr lang="ru-RU" dirty="0" err="1" smtClean="0">
                <a:solidFill>
                  <a:srgbClr val="FFFF00"/>
                </a:solidFill>
                <a:hlinkClick r:id="rId2"/>
              </a:rPr>
              <a:t>ttp</a:t>
            </a:r>
            <a:r>
              <a:rPr lang="ru-RU" dirty="0" smtClean="0">
                <a:solidFill>
                  <a:srgbClr val="FFFF00"/>
                </a:solidFill>
                <a:hlinkClick r:id="rId2"/>
              </a:rPr>
              <a:t>://</a:t>
            </a:r>
            <a:r>
              <a:rPr lang="ru-RU" dirty="0" err="1" smtClean="0">
                <a:solidFill>
                  <a:srgbClr val="FFFF00"/>
                </a:solidFill>
                <a:hlinkClick r:id="rId2"/>
              </a:rPr>
              <a:t>ru.wikipedia.org</a:t>
            </a:r>
            <a:r>
              <a:rPr lang="ru-RU" dirty="0" smtClean="0">
                <a:solidFill>
                  <a:srgbClr val="FFFF00"/>
                </a:solidFill>
                <a:hlinkClick r:id="rId2"/>
              </a:rPr>
              <a:t>/</a:t>
            </a:r>
            <a:r>
              <a:rPr lang="ru-RU" dirty="0" err="1" smtClean="0">
                <a:solidFill>
                  <a:srgbClr val="FFFF00"/>
                </a:solidFill>
                <a:hlinkClick r:id="rId2"/>
              </a:rPr>
              <a:t>wiki</a:t>
            </a:r>
            <a:r>
              <a:rPr lang="ru-RU" dirty="0" smtClean="0">
                <a:solidFill>
                  <a:srgbClr val="FFFF00"/>
                </a:solidFill>
                <a:hlinkClick r:id="rId2"/>
              </a:rPr>
              <a:t>/</a:t>
            </a:r>
            <a:endParaRPr lang="ru-RU" dirty="0" smtClean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FFFF00"/>
                </a:solidFill>
                <a:hlinkClick r:id="rId3"/>
              </a:rPr>
              <a:t>http://www.zooclub.ru/wild/</a:t>
            </a:r>
            <a:endParaRPr lang="ru-RU" dirty="0" smtClean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FFFF00"/>
                </a:solidFill>
                <a:hlinkClick r:id="rId4"/>
              </a:rPr>
              <a:t>http://wwwzoopicture.ru/</a:t>
            </a:r>
            <a:endParaRPr lang="ru-RU" dirty="0" smtClean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FFFF00"/>
                </a:solidFill>
                <a:hlinkClick r:id="rId5"/>
              </a:rPr>
              <a:t>http://www.vokrugsveta.ru/encyclopedia</a:t>
            </a:r>
            <a:endParaRPr lang="ru-RU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Die </a:t>
            </a:r>
            <a:r>
              <a:rPr lang="en-US" dirty="0" err="1" smtClean="0"/>
              <a:t>Republik</a:t>
            </a:r>
            <a:r>
              <a:rPr lang="en-US" dirty="0" smtClean="0"/>
              <a:t> </a:t>
            </a:r>
            <a:r>
              <a:rPr lang="en-US" dirty="0" err="1" smtClean="0"/>
              <a:t>Sacha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Picture 25" descr="000375 ле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785926"/>
            <a:ext cx="601980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Die </a:t>
            </a:r>
            <a:r>
              <a:rPr lang="en-US" dirty="0" err="1" smtClean="0"/>
              <a:t>Staatsflagge</a:t>
            </a:r>
            <a:r>
              <a:rPr lang="en-US" dirty="0" smtClean="0"/>
              <a:t>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Republik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4" name="Picture 4" descr="Флаг  Республики Саха (Якутия) 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57356" y="2357430"/>
            <a:ext cx="4786346" cy="292895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Das </a:t>
            </a:r>
            <a:r>
              <a:rPr lang="en-US" dirty="0" err="1" smtClean="0"/>
              <a:t>Staatswappen</a:t>
            </a:r>
            <a:r>
              <a:rPr lang="en-US" dirty="0" smtClean="0"/>
              <a:t>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Republik</a:t>
            </a:r>
            <a:endParaRPr lang="ru-RU" dirty="0"/>
          </a:p>
        </p:txBody>
      </p:sp>
      <p:pic>
        <p:nvPicPr>
          <p:cNvPr id="4" name="Picture 4" descr="Герб Республики Саха (Якутия) 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00364" y="2071678"/>
            <a:ext cx="3000396" cy="2744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Die </a:t>
            </a:r>
            <a:r>
              <a:rPr lang="en-US" dirty="0" err="1" smtClean="0"/>
              <a:t>Natur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sehr</a:t>
            </a:r>
            <a:r>
              <a:rPr lang="en-US" dirty="0" smtClean="0"/>
              <a:t> </a:t>
            </a:r>
            <a:r>
              <a:rPr lang="en-US" dirty="0" err="1" smtClean="0"/>
              <a:t>verschieden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4" name="Picture 2" descr="Yakutia_0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831181"/>
            <a:ext cx="5000660" cy="40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cs typeface="Arial" pitchFamily="34" charset="0"/>
              </a:rPr>
              <a:t/>
            </a:r>
            <a:br>
              <a:rPr lang="ru-RU" dirty="0" smtClean="0">
                <a:cs typeface="Arial" pitchFamily="34" charset="0"/>
              </a:rPr>
            </a:br>
            <a:r>
              <a:rPr lang="en-US" dirty="0" smtClean="0">
                <a:cs typeface="Arial" pitchFamily="34" charset="0"/>
              </a:rPr>
              <a:t>Die </a:t>
            </a:r>
            <a:r>
              <a:rPr lang="en-US" dirty="0" err="1" smtClean="0">
                <a:cs typeface="Arial" pitchFamily="34" charset="0"/>
              </a:rPr>
              <a:t>Waldzone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nimmt</a:t>
            </a:r>
            <a:r>
              <a:rPr lang="en-US" dirty="0" smtClean="0">
                <a:cs typeface="Arial" pitchFamily="34" charset="0"/>
              </a:rPr>
              <a:t> 80% </a:t>
            </a:r>
            <a:r>
              <a:rPr lang="en-US" dirty="0" err="1" smtClean="0">
                <a:cs typeface="Arial" pitchFamily="34" charset="0"/>
              </a:rPr>
              <a:t>der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Fläche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ein</a:t>
            </a:r>
            <a:r>
              <a:rPr lang="en-US" dirty="0" smtClean="0">
                <a:cs typeface="Arial" pitchFamily="34" charset="0"/>
              </a:rPr>
              <a:t>.</a:t>
            </a:r>
            <a:br>
              <a:rPr lang="en-US" dirty="0" smtClean="0">
                <a:cs typeface="Arial" pitchFamily="34" charset="0"/>
              </a:rPr>
            </a:br>
            <a:endParaRPr lang="ru-RU" dirty="0"/>
          </a:p>
        </p:txBody>
      </p:sp>
      <p:pic>
        <p:nvPicPr>
          <p:cNvPr id="4" name="Picture 2" descr="zima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44086" y="1600200"/>
            <a:ext cx="6655828" cy="452596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Die </a:t>
            </a:r>
            <a:r>
              <a:rPr lang="en-US" dirty="0" err="1" smtClean="0"/>
              <a:t>Bodenschätze</a:t>
            </a:r>
            <a:endParaRPr lang="ru-RU" dirty="0"/>
          </a:p>
        </p:txBody>
      </p:sp>
      <p:pic>
        <p:nvPicPr>
          <p:cNvPr id="4" name="Picture 2" descr="1150842889_DiamondMine0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928802"/>
            <a:ext cx="6000792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Die </a:t>
            </a:r>
            <a:r>
              <a:rPr lang="en-US" dirty="0" err="1" smtClean="0"/>
              <a:t>Diamanten</a:t>
            </a:r>
            <a:endParaRPr lang="ru-RU" dirty="0"/>
          </a:p>
        </p:txBody>
      </p:sp>
      <p:pic>
        <p:nvPicPr>
          <p:cNvPr id="15" name="Picture 5" descr="Z-diamrough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12900" y="1640681"/>
            <a:ext cx="5918200" cy="44450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457200" y="381000"/>
          <a:ext cx="8077200" cy="563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184</Words>
  <Application>Microsoft Office PowerPoint</Application>
  <PresentationFormat>Экран (4:3)</PresentationFormat>
  <Paragraphs>88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Unsere  kleine Heimat - Jakutien </vt:lpstr>
      <vt:lpstr>Die Republik Sacha</vt:lpstr>
      <vt:lpstr>Die Staatsflagge der Republik </vt:lpstr>
      <vt:lpstr>Das Staatswappen der Republik</vt:lpstr>
      <vt:lpstr>Die Natur ist sehr verschieden.</vt:lpstr>
      <vt:lpstr> Die Waldzone nimmt 80% der Fläche ein. </vt:lpstr>
      <vt:lpstr>Die Bodenschätze</vt:lpstr>
      <vt:lpstr>Die Diamanten</vt:lpstr>
      <vt:lpstr>Слайд 9</vt:lpstr>
      <vt:lpstr>Die Lena</vt:lpstr>
      <vt:lpstr>Слайд 11</vt:lpstr>
      <vt:lpstr>Jakutsk</vt:lpstr>
      <vt:lpstr>Das Gold</vt:lpstr>
      <vt:lpstr>Quiz</vt:lpstr>
      <vt:lpstr>Список используемых источников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Unsere  kleine Heimat - Jakutien </dc:title>
  <dc:creator>Comp</dc:creator>
  <cp:lastModifiedBy>Comp</cp:lastModifiedBy>
  <cp:revision>6</cp:revision>
  <dcterms:created xsi:type="dcterms:W3CDTF">2012-01-23T08:42:56Z</dcterms:created>
  <dcterms:modified xsi:type="dcterms:W3CDTF">2012-01-23T09:19:11Z</dcterms:modified>
</cp:coreProperties>
</file>