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5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08" autoAdjust="0"/>
    <p:restoredTop sz="94660"/>
  </p:normalViewPr>
  <p:slideViewPr>
    <p:cSldViewPr>
      <p:cViewPr varScale="1">
        <p:scale>
          <a:sx n="51" d="100"/>
          <a:sy n="51" d="100"/>
        </p:scale>
        <p:origin x="-10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085828-C15F-4ED8-A359-BB56BB3C1328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0FB989-C272-42A7-8770-83A567FBD7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929618" cy="1470025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«Покой нам только снится»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071678"/>
            <a:ext cx="7858180" cy="3567122"/>
          </a:xfrm>
        </p:spPr>
        <p:txBody>
          <a:bodyPr/>
          <a:lstStyle/>
          <a:p>
            <a:r>
              <a:rPr lang="ru-RU" dirty="0" smtClean="0"/>
              <a:t>Эту тему мы выбрали не случайно. Основное содержание механики составляют  три  закона Ньютона, и первый закон описывает состояние покоя или равномерного движения. А нам десятиклассникам  так  хочется побыть в состоянии покоя  относительно  учебного  процесса. 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Multimediya1\Рабочий стол\Новая папка (2)\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подготовил: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sz="5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5600" dirty="0" smtClean="0">
                <a:solidFill>
                  <a:schemeClr val="accent1">
                    <a:lumMod val="75000"/>
                  </a:schemeClr>
                </a:solidFill>
              </a:rPr>
              <a:t>Евсеев Дмитрий</a:t>
            </a:r>
            <a:endParaRPr lang="ru-RU" sz="5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4400" dirty="0" smtClean="0"/>
              <a:t>    </a:t>
            </a:r>
            <a:r>
              <a:rPr lang="ru-RU" sz="4400" dirty="0" smtClean="0"/>
              <a:t>ученик 10 б класса </a:t>
            </a:r>
          </a:p>
          <a:p>
            <a:pPr algn="ctr">
              <a:buNone/>
            </a:pPr>
            <a:r>
              <a:rPr lang="ru-RU" sz="4400" dirty="0" smtClean="0"/>
              <a:t>МОУ СОШ имени В.И.Чуйкова</a:t>
            </a:r>
          </a:p>
          <a:p>
            <a:pPr algn="ctr">
              <a:buNone/>
            </a:pPr>
            <a:r>
              <a:rPr lang="ru-RU" sz="4400" dirty="0" smtClean="0"/>
              <a:t>п</a:t>
            </a:r>
            <a:r>
              <a:rPr lang="ru-RU" sz="4400" dirty="0" smtClean="0"/>
              <a:t>.Серебряные Пруды</a:t>
            </a:r>
          </a:p>
          <a:p>
            <a:pPr algn="ctr">
              <a:buNone/>
            </a:pPr>
            <a:r>
              <a:rPr lang="ru-RU" sz="4400" dirty="0" smtClean="0"/>
              <a:t>Учитель Косякина Ирина Ивановна</a:t>
            </a:r>
            <a:endParaRPr lang="ru-RU" sz="4400" dirty="0" smtClean="0"/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sz="5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использованной литературы: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Занимательные материалы к  урокам физики А.И. </a:t>
            </a:r>
            <a:r>
              <a:rPr lang="ru-RU" dirty="0" err="1" smtClean="0"/>
              <a:t>Сёмке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Дидактический  материал к  учебнику  физики 10 класса В.А. Волков;</a:t>
            </a:r>
          </a:p>
          <a:p>
            <a:r>
              <a:rPr lang="ru-RU" dirty="0" smtClean="0"/>
              <a:t>Основы механики Г.А. Рассказова;</a:t>
            </a:r>
          </a:p>
          <a:p>
            <a:r>
              <a:rPr lang="ru-RU" dirty="0" smtClean="0"/>
              <a:t>«Силы в природе» В. Григорьев, Г. </a:t>
            </a:r>
            <a:r>
              <a:rPr lang="ru-RU" dirty="0" err="1" smtClean="0"/>
              <a:t>Мякишев</a:t>
            </a:r>
            <a:r>
              <a:rPr lang="ru-RU" dirty="0" smtClean="0"/>
              <a:t>;</a:t>
            </a:r>
          </a:p>
          <a:p>
            <a:r>
              <a:rPr lang="ru-RU" dirty="0" smtClean="0"/>
              <a:t> Разработки Южно-Уральского  университета. </a:t>
            </a:r>
          </a:p>
          <a:p>
            <a:r>
              <a:rPr lang="ru-RU" dirty="0" smtClean="0"/>
              <a:t>Интернет ресурсы.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Autofit/>
          </a:bodyPr>
          <a:lstStyle/>
          <a:p>
            <a:r>
              <a:rPr lang="ru-RU" sz="48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и содержание динамики</a:t>
            </a:r>
            <a:endParaRPr lang="ru-RU" sz="4800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Динамика                                </a:t>
            </a:r>
            <a:r>
              <a:rPr lang="ru-RU" sz="1400" b="1" dirty="0" smtClean="0"/>
              <a:t>Основные понятия: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                                              </a:t>
            </a:r>
            <a:r>
              <a:rPr lang="ru-RU" sz="1400" dirty="0" smtClean="0"/>
              <a:t> </a:t>
            </a:r>
            <a:r>
              <a:rPr lang="ru-RU" sz="1600" dirty="0" smtClean="0"/>
              <a:t>масса; сила; инерциальная система отсчета;</a:t>
            </a:r>
          </a:p>
          <a:p>
            <a:pPr>
              <a:buNone/>
            </a:pPr>
            <a:r>
              <a:rPr lang="ru-RU" dirty="0" smtClean="0"/>
              <a:t>Динамика                                </a:t>
            </a:r>
            <a:r>
              <a:rPr lang="ru-RU" sz="1600" dirty="0" smtClean="0"/>
              <a:t>механическое состояние</a:t>
            </a:r>
          </a:p>
          <a:p>
            <a:pPr>
              <a:buNone/>
            </a:pPr>
            <a:r>
              <a:rPr lang="ru-RU" sz="1400" dirty="0" smtClean="0"/>
              <a:t>      Что изучает? 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Средства                        </a:t>
            </a:r>
            <a:r>
              <a:rPr lang="ru-RU" sz="1800" b="1" dirty="0" smtClean="0"/>
              <a:t>Законы динамики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400" dirty="0" smtClean="0"/>
              <a:t>                                                     описания                         Первый закон Ньютона;</a:t>
            </a:r>
          </a:p>
          <a:p>
            <a:pPr>
              <a:buNone/>
            </a:pPr>
            <a:r>
              <a:rPr lang="ru-RU" sz="1400" dirty="0" smtClean="0"/>
              <a:t>     </a:t>
            </a:r>
            <a:r>
              <a:rPr lang="ru-RU" sz="1800" dirty="0" smtClean="0"/>
              <a:t>Взаимодействие                                          </a:t>
            </a:r>
            <a:r>
              <a:rPr lang="ru-RU" sz="1400" dirty="0" smtClean="0"/>
              <a:t>Второй закон Ньютона;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Третий закон Ньютона</a:t>
            </a:r>
          </a:p>
          <a:p>
            <a:pPr>
              <a:buNone/>
            </a:pPr>
            <a:r>
              <a:rPr lang="ru-RU" sz="1400" dirty="0" smtClean="0"/>
              <a:t>                                          </a:t>
            </a:r>
          </a:p>
          <a:p>
            <a:pPr>
              <a:buNone/>
            </a:pPr>
            <a:r>
              <a:rPr lang="ru-RU" sz="1600" b="1" dirty="0" smtClean="0"/>
              <a:t>Основная </a:t>
            </a:r>
            <a:r>
              <a:rPr lang="ru-RU" sz="1400" dirty="0" smtClean="0"/>
              <a:t>(прямая) </a:t>
            </a:r>
            <a:r>
              <a:rPr lang="ru-RU" sz="1600" b="1" dirty="0" smtClean="0"/>
              <a:t>задача механики:             Основная </a:t>
            </a:r>
            <a:r>
              <a:rPr lang="ru-RU" sz="1400" dirty="0" smtClean="0"/>
              <a:t>(обратная) </a:t>
            </a:r>
            <a:r>
              <a:rPr lang="ru-RU" sz="1600" b="1" dirty="0" smtClean="0"/>
              <a:t>задача механики:</a:t>
            </a:r>
          </a:p>
          <a:p>
            <a:pPr>
              <a:buNone/>
            </a:pPr>
            <a:r>
              <a:rPr lang="ru-RU" sz="1400" dirty="0" smtClean="0"/>
              <a:t>определение механического состояния                         установление законов для сил</a:t>
            </a:r>
          </a:p>
          <a:p>
            <a:pPr>
              <a:buNone/>
            </a:pPr>
            <a:r>
              <a:rPr lang="ru-RU" sz="1400" dirty="0" smtClean="0"/>
              <a:t>в любой момент времени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</a:t>
            </a:r>
            <a:r>
              <a:rPr lang="ru-RU" sz="1400" b="1" dirty="0" smtClean="0"/>
              <a:t>    Законы для сил: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тяготения;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упругости;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трения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</a:t>
            </a:r>
            <a:endParaRPr lang="ru-RU" sz="1400" dirty="0"/>
          </a:p>
        </p:txBody>
      </p:sp>
      <p:sp>
        <p:nvSpPr>
          <p:cNvPr id="4" name="Стрелка вправо 3"/>
          <p:cNvSpPr/>
          <p:nvPr/>
        </p:nvSpPr>
        <p:spPr>
          <a:xfrm rot="1453916">
            <a:off x="1786705" y="2563320"/>
            <a:ext cx="500066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9180126">
            <a:off x="3392847" y="2705017"/>
            <a:ext cx="42862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501949" y="3153915"/>
            <a:ext cx="42862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85786" y="3000372"/>
            <a:ext cx="7143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85786" y="3714752"/>
            <a:ext cx="7143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425727">
            <a:off x="3063250" y="3918095"/>
            <a:ext cx="1000132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500694" y="4857760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85786" y="1643050"/>
            <a:ext cx="7143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Multimediya1\Рабочий стол\Новая папка (2)\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675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Multimediya1\Рабочий стол\Новая папка (2)\4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7051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Multimediya1\Рабочий стол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" y="-381000"/>
            <a:ext cx="9163050" cy="7239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каждой ситуации 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упругой  деформации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везде один: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 силы, как и водится,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пропорции находятся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увеличению длин.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  что за мука: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запомнить Гука!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мы пойдем на риск.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Напишем слева силу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справа, чтобы было </a:t>
            </a:r>
          </a:p>
          <a:p>
            <a:pPr algn="ctr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«минус» «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и «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algn="ctr"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F= -k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Multimediya1\Рабочий стол\Новая папка (2)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на свете сила трения. </a:t>
            </a:r>
          </a:p>
          <a:p>
            <a:pPr algn="ctr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играет большое значение!</a:t>
            </a:r>
          </a:p>
          <a:p>
            <a:pPr algn="ctr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три вида трения:</a:t>
            </a:r>
          </a:p>
          <a:p>
            <a:pPr algn="ctr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Скольжения, покоя, качения.</a:t>
            </a:r>
          </a:p>
          <a:p>
            <a:pPr algn="ctr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по себе очень важны</a:t>
            </a:r>
          </a:p>
          <a:p>
            <a:pPr algn="ctr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этом мире, конечно, нужны.</a:t>
            </a:r>
          </a:p>
          <a:p>
            <a:pPr algn="ctr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Multimediya1\Рабочий стол\Новая папка (2)\5475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9144000" cy="3000396"/>
          </a:xfrm>
          <a:prstGeom prst="rect">
            <a:avLst/>
          </a:prstGeom>
          <a:noFill/>
        </p:spPr>
      </p:pic>
      <p:pic>
        <p:nvPicPr>
          <p:cNvPr id="5124" name="Picture 4" descr="C:\Documents and Settings\Multimediya1\Рабочий стол\Новая папка (2)\5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714752"/>
          </a:xfrm>
          <a:prstGeom prst="rect">
            <a:avLst/>
          </a:prstGeom>
          <a:noFill/>
        </p:spPr>
      </p:pic>
      <p:pic>
        <p:nvPicPr>
          <p:cNvPr id="5125" name="Picture 5" descr="C:\Documents and Settings\Multimediya1\Рабочий стол\Новая папка (2)\6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1643050"/>
            <a:ext cx="3996590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307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«Покой нам только снится»</vt:lpstr>
      <vt:lpstr>Структура и содержание динамики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Презентацию подготовил:</vt:lpstr>
      <vt:lpstr>Список использованной литературы: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Multimediya1</dc:creator>
  <cp:lastModifiedBy>Наташа</cp:lastModifiedBy>
  <cp:revision>20</cp:revision>
  <dcterms:created xsi:type="dcterms:W3CDTF">2008-11-13T16:06:49Z</dcterms:created>
  <dcterms:modified xsi:type="dcterms:W3CDTF">2012-01-24T13:21:22Z</dcterms:modified>
</cp:coreProperties>
</file>