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0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009892A-0574-4753-B3B5-882803074C2D}" type="datetimeFigureOut">
              <a:rPr lang="en-US" smtClean="0"/>
              <a:pPr/>
              <a:t>1/24/2012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786050" y="3500438"/>
            <a:ext cx="6186502" cy="16619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Работа ученика 8а класса</a:t>
            </a:r>
          </a:p>
          <a:p>
            <a:pPr>
              <a:buNone/>
            </a:pPr>
            <a:r>
              <a:rPr lang="ru-RU" dirty="0" smtClean="0"/>
              <a:t>Мацкевич Никиты</a:t>
            </a:r>
          </a:p>
          <a:p>
            <a:pPr>
              <a:buNone/>
            </a:pPr>
            <a:r>
              <a:rPr lang="ru-RU" dirty="0" smtClean="0"/>
              <a:t>Учитель информатики </a:t>
            </a:r>
          </a:p>
          <a:p>
            <a:pPr>
              <a:buNone/>
            </a:pPr>
            <a:r>
              <a:rPr lang="ru-RU" dirty="0" err="1" smtClean="0"/>
              <a:t>Ширкунова</a:t>
            </a:r>
            <a:r>
              <a:rPr lang="ru-RU" dirty="0" smtClean="0"/>
              <a:t> А.Ю.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«Незадачливый вирус»</a:t>
            </a:r>
            <a:br>
              <a:rPr lang="ru-RU" dirty="0" smtClean="0"/>
            </a:br>
            <a:r>
              <a:rPr lang="ru-RU" dirty="0" smtClean="0"/>
              <a:t>Сказка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herubimon [Virus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924944"/>
            <a:ext cx="2343310" cy="2880320"/>
          </a:xfrm>
          <a:prstGeom prst="rect">
            <a:avLst/>
          </a:prstGeom>
          <a:noFill/>
        </p:spPr>
      </p:pic>
      <p:pic>
        <p:nvPicPr>
          <p:cNvPr id="1030" name="Picture 6" descr="sony computer moni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56992"/>
            <a:ext cx="3347864" cy="18855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87849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вирус - разновидность компьютерных программ или вредоносный код, отличительной особенностью которых является способность к размножению (саморепликация). В дополнение к этому вирусы могут без ведома пользователя выполнять прочие произвольные действия, в том числе наносящие вред пользователю и компьютеру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191683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ААА, помогите мне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herubimon [Virus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717032"/>
            <a:ext cx="2343310" cy="2880320"/>
          </a:xfrm>
          <a:prstGeom prst="rect">
            <a:avLst/>
          </a:prstGeom>
          <a:noFill/>
        </p:spPr>
      </p:pic>
      <p:pic>
        <p:nvPicPr>
          <p:cNvPr id="5" name="Picture 6" descr="sony computer monito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509120"/>
            <a:ext cx="3347864" cy="188553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256490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Ахаха</a:t>
            </a:r>
            <a:r>
              <a:rPr lang="ru-RU" dirty="0" smtClean="0"/>
              <a:t>, никто тебе не поможет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764704"/>
            <a:ext cx="5076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Ты ошибаешься, у меня есть лучший друг – Антивирусная программа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ony computer moni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149080"/>
            <a:ext cx="3347864" cy="1885530"/>
          </a:xfrm>
          <a:prstGeom prst="rect">
            <a:avLst/>
          </a:prstGeom>
          <a:noFill/>
        </p:spPr>
      </p:pic>
      <p:pic>
        <p:nvPicPr>
          <p:cNvPr id="5" name="Picture 4" descr="Cherubimon [Virus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977680"/>
            <a:ext cx="2343310" cy="2880320"/>
          </a:xfrm>
          <a:prstGeom prst="rect">
            <a:avLst/>
          </a:prstGeom>
          <a:noFill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28618"/>
            <a:ext cx="2483768" cy="3432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0" y="0"/>
            <a:ext cx="651621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 Лучший друг компьютера – Антивирус.</a:t>
            </a:r>
          </a:p>
          <a:p>
            <a:r>
              <a:rPr lang="ru-RU" dirty="0" smtClean="0"/>
              <a:t>Я программа для обнаружения компьютерных вирусов, а также нежелательных (считающихся вредоносными) программ вообще и восстановления зараженных (модифицированных) такими программами файлов, а также для профилактики — предотвращения заражения (модификации) файлов или операционной системы вредоносным кодом.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15816" y="573325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Аааа</a:t>
            </a:r>
            <a:r>
              <a:rPr lang="ru-RU" dirty="0" smtClean="0"/>
              <a:t>, помогите мне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361 -0.0794 C -0.23473 0.1169 -0.34584 0.31343 -0.40365 0.37963 C -0.46146 0.44583 -0.43316 0.31644 -0.47084 0.31852 C -0.50851 0.3206 -0.58629 0.37801 -0.62934 0.39283 C -0.6724 0.40764 -0.71563 0.39283 -0.72934 0.4081 C -0.74306 0.42338 -0.7165 0.49699 -0.71216 0.48426 " pathEditMode="relative" ptsTypes="aaaaaA">
                                      <p:cBhvr>
                                        <p:cTn id="20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266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C -0.00052 -0.00764 0.00018 -0.01551 -0.00138 -0.02292 C -0.0019 -0.02546 -0.00468 -0.02616 -0.00572 -0.02847 C -0.00781 -0.03241 -0.00833 -0.0375 -0.01006 -0.0419 C -0.01319 -0.05903 -0.01163 -0.05232 -0.01423 -0.06273 C -0.01354 -0.09514 -0.01788 -0.12685 -0.00434 -0.15417 C -0.00295 -0.16019 -0.00277 -0.16181 -4.44444E-6 -0.16759 C 0.00226 -0.17222 0.00712 -0.18102 0.00712 -0.18102 C 0.00869 -0.18982 0.0125 -0.19306 0.01719 -0.2 C 0.02674 -0.21389 0.04462 -0.23935 0.05851 -0.24375 C 0.06424 -0.25139 0.07049 -0.25648 0.07709 -0.26273 C 0.0856 -0.27083 0.09393 -0.28009 0.10278 -0.2875 C 0.11719 -0.29931 0.13369 -0.30695 0.15 -0.31227 C 0.18716 -0.31134 0.2158 -0.31227 0.25 -0.30671 C 0.25191 -0.30602 0.25382 -0.30463 0.25573 -0.30463 C 0.29566 -0.30532 0.33577 -0.30671 0.3757 -0.30857 C 0.3981 -0.30949 0.4099 -0.34445 0.42709 -0.35625 C 0.43143 -0.36458 0.43785 -0.36945 0.44289 -0.37708 C 0.44792 -0.38495 0.45191 -0.39213 0.45851 -0.39815 C 0.46546 -0.41343 0.47171 -0.42847 0.47848 -0.44375 C 0.48316 -0.47199 0.48507 -0.51088 0.47136 -0.53519 C 0.47049 -0.54097 0.47032 -0.54699 0.46858 -0.55232 C 0.46789 -0.5544 0.46528 -0.5544 0.46424 -0.55625 C 0.46233 -0.55972 0.46129 -0.56366 0.4599 -0.56759 C 0.45886 -0.5706 0.45851 -0.57431 0.45712 -0.57708 C 0.45521 -0.58079 0.45 -0.58657 0.45 -0.58657 C 0.45053 -0.60556 0.44966 -0.62477 0.45139 -0.64375 C 0.4533 -0.66458 0.46702 -0.69329 0.4757 -0.71042 C 0.479 -0.72824 0.48299 -0.73495 0.49132 -0.74861 C 0.50191 -0.76597 0.49514 -0.76181 0.50417 -0.76574 C 0.52119 -0.78796 0.53212 -0.79583 0.55417 -0.80764 C 0.56459 -0.8132 0.5757 -0.82153 0.58716 -0.82292 C 0.59566 -0.82407 0.60435 -0.82407 0.61285 -0.82477 C 0.70591 -0.82315 0.79688 -0.81157 0.88994 -0.80949 C 0.89653 -0.8088 0.90348 -0.81019 0.9099 -0.80764 C 0.91355 -0.80602 0.9132 -0.79815 0.91563 -0.79421 C 0.92014 -0.78727 0.92362 -0.77986 0.92848 -0.77338 C 0.93125 -0.76296 0.93716 -0.75417 0.94289 -0.74653 C 0.94966 -0.71968 0.94549 -0.69537 0.93716 -0.67245 C 0.93542 -0.66759 0.93455 -0.66204 0.93282 -0.65718 C 0.93108 -0.65208 0.92709 -0.6419 0.92709 -0.6419 C 0.92466 -0.6287 0.92188 -0.61528 0.91997 -0.60185 C 0.92014 -0.59491 0.91546 -0.5537 0.9257 -0.54097 C 0.92865 -0.52847 0.93594 -0.52245 0.94289 -0.51435 C 0.94966 -0.50648 0.95365 -0.49745 0.95851 -0.4875 C 0.96233 -0.4794 0.979 -0.46945 0.98577 -0.46667 C 0.99046 -0.46227 0.99584 -0.46088 1 -0.45532 " pathEditMode="relative" ptsTypes="ffffffffffffffffffffffffffffffffffffffffffffff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</TotalTime>
  <Words>56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Открытая</vt:lpstr>
      <vt:lpstr>«Незадачливый вирус» Сказка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User</cp:lastModifiedBy>
  <cp:revision>5</cp:revision>
  <dcterms:created xsi:type="dcterms:W3CDTF">2012-01-23T09:20:38Z</dcterms:created>
  <dcterms:modified xsi:type="dcterms:W3CDTF">2012-01-24T17:13:16Z</dcterms:modified>
</cp:coreProperties>
</file>