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0" r:id="rId7"/>
    <p:sldId id="266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53" d="100"/>
          <a:sy n="53" d="100"/>
        </p:scale>
        <p:origin x="-9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85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6FF1B2-A389-45E0-B4E1-C1C9F18CFE40}" type="datetimeFigureOut">
              <a:rPr lang="ru-RU"/>
              <a:pPr>
                <a:defRPr/>
              </a:pPr>
              <a:t>24.01.2012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DCCEE7-205A-4CD0-8562-6B4DC7894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07973D-61CB-497C-9569-A5A4361B231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2D03-3409-4C3C-86B5-85442C2B013A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B76E9-847B-449B-958E-27B46F85A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0911D-86F4-461F-82D7-D8D2C1B01613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E66A8-FACA-4ADA-B953-425606227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44F0C-AE3C-4944-9F61-95D5A61A4567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38041-3E53-40DB-A245-CB04A0B7A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EBE97-9C9E-40AB-8E80-0981A426FD31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BF4AA-EE58-4E78-934B-14DC156BF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E3120-98F2-4FA1-8E8B-83FCFA87CE0E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8AC29-F2E5-4F8B-B235-0A587B528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3D94F-9DE6-42F4-8325-8A5BE601F83D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FB5E6-1E87-4E9F-A155-5195CA53F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9397C-4959-4F8E-AC6B-C36202DCC360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B11E4-ED38-43AA-952B-835A95FF6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43566-1433-4033-A869-D5370F0F07AB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10565-9FD6-4F90-892E-4D31B2719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5B872-EED2-4DE8-A7BE-980EA060286F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881B1-9749-42E6-8CC8-5FAD55350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E0D2-E9DE-41BC-8BAF-C623DD2BB86E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F3421-5252-4A56-87E3-04AA81B7C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3660-90D1-49A2-AE48-ABBBD285222E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663D-CCCD-4DF5-A3B8-1491CA79A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6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9D1FA8-F23B-4D46-AD1C-98402AA28F7E}" type="datetimeFigureOut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400366-D654-4FFA-9F72-9A41D815D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6000">
    <p:push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esktop\&#1058;&#1077;&#1087;&#1083;&#1086;&#1085;&#1072;&#1089;&#1086;&#1089;\08_Gary%20Moore%20-%20Spanish%20Guitar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plonasos.spb.ru/" TargetMode="External"/><Relationship Id="rId2" Type="http://schemas.openxmlformats.org/officeDocument/2006/relationships/hyperlink" Target="http://www.ecoteplo.ua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nz.dp.ua/%d0%bd%d0%b5%d0%be%d0%b1%d1%85%d0%be%d0%b4%d0%b8%d0%bc%d0%be%d1%81%d1%82%d1%8c-%d1%81%d0%b1%d0%b5%d1%80%d0%b5%d0%b6%d0%b5%d0%bd%d0%b8%d1%8f-%d1%8d%d0%bd%d0%b5%d1%80%d0%b3%d0%b8%d0%b8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esktop\&#1058;&#1077;&#1087;&#1083;&#1086;&#1085;&#1072;&#1089;&#1086;&#1089;\&#1090;&#1077;&#1087;&#1083;&#1086;&#1085;&#1072;&#1089;&#1086;&#1089;.av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4267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i="1" dirty="0" smtClean="0"/>
              <a:t>Презентация на тему</a:t>
            </a:r>
            <a:br>
              <a:rPr lang="ru-RU" sz="5400" b="1" i="1" dirty="0" smtClean="0"/>
            </a:br>
            <a:r>
              <a:rPr lang="ru-RU" sz="5400" b="1" i="1" dirty="0" smtClean="0"/>
              <a:t>Тепловые насосы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Реальная экономия ресурсов и защита окружающей среды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47800" y="4953000"/>
            <a:ext cx="6400800" cy="17526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Презентация подготовлена учеником 8Б класса Машневым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Максимом</a:t>
            </a:r>
            <a:endPara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МОУ СОШ имени В.И.Чуйкова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П.Серебряные Пруды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08_Gary Moore - Spanish Guita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11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117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При подготовке этой работы были использованы интернет ресурсы с сайтов:</a:t>
            </a:r>
          </a:p>
          <a:p>
            <a:r>
              <a:rPr lang="en-US" dirty="0" smtClean="0">
                <a:hlinkClick r:id="rId2"/>
              </a:rPr>
              <a:t>www.ecoteplo.</a:t>
            </a:r>
            <a:r>
              <a:rPr lang="en-US" dirty="0" smtClean="0"/>
              <a:t>com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ru.wikipedia.org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www.teplonasos.spb.ru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www.geoteplo.com.ua</a:t>
            </a:r>
          </a:p>
          <a:p>
            <a:pPr>
              <a:buNone/>
            </a:pPr>
            <a:r>
              <a:rPr lang="ru-RU" dirty="0" smtClean="0"/>
              <a:t>И др.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А также библиотека журнала «Физика в школе» и «Первое сентября».</a:t>
            </a:r>
            <a:endParaRPr lang="ru-RU" dirty="0"/>
          </a:p>
        </p:txBody>
      </p:sp>
    </p:spTree>
  </p:cSld>
  <p:clrMapOvr>
    <a:masterClrMapping/>
  </p:clrMapOvr>
  <p:transition advTm="16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princip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3429000"/>
            <a:ext cx="28575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7" descr="teplonasos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2171700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914400"/>
          </a:xfrm>
        </p:spPr>
        <p:txBody>
          <a:bodyPr/>
          <a:lstStyle/>
          <a:p>
            <a:pPr eaLnBrk="1" hangingPunct="1"/>
            <a:r>
              <a:rPr lang="ru-RU" sz="3200" b="1" i="1" u="sng" dirty="0" smtClean="0">
                <a:hlinkClick r:id="rId4" tooltip="Ссылка"/>
              </a:rPr>
              <a:t>Необходимость сбережения энергии</a:t>
            </a:r>
            <a:endParaRPr lang="ru-RU" sz="3200" b="1" i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2600" y="762000"/>
            <a:ext cx="7391400" cy="2819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900" dirty="0" smtClean="0"/>
              <a:t>Необходимость сбережения энергии необходима в нашей жизни— дома, в учреждениях и на производстве. Стремление снизить потребление первичной энергии не уменьшая количество энергии, которая приходит к потребителю — главная тенденция развития мировой энергетики. Это относится и к отопительным системам теплоснабжения зданий и производственных объектов.</a:t>
            </a:r>
            <a:br>
              <a:rPr lang="ru-RU" sz="1900" dirty="0" smtClean="0"/>
            </a:br>
            <a:r>
              <a:rPr lang="ru-RU" sz="1900" dirty="0" smtClean="0"/>
              <a:t>Отдавая тепло в форме низкопотенциальной энергии (вода ниже 100 градусов Цельсия или воздух ниже 50 градусов) эти системы отопления используют для нагрева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380125"/>
            <a:ext cx="6629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+mn-lt"/>
              </a:rPr>
              <a:t>высококачественное топливо в котельных с теплотой сгорания до 1500 градусов Цельсия, либо, что еще более дорого и неэкономно, электроэнергию.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Сегодня использование природных низкопотенциальных источников тепла для отопления наиболее успешно реализовано с помощью тепловых насосов, производство которых неуклонно растет, особенно после энергетических трудностей в 80-х годах. Тема моей презентации была выбрана благодаря энергетическому кризису в Европе этого года, после которого я стал искать альтернативные источники обогрева.</a:t>
            </a:r>
            <a:endParaRPr lang="ru-RU" sz="2000" dirty="0">
              <a:latin typeface="+mn-lt"/>
            </a:endParaRPr>
          </a:p>
        </p:txBody>
      </p:sp>
    </p:spTree>
  </p:cSld>
  <p:clrMapOvr>
    <a:masterClrMapping/>
  </p:clrMapOvr>
  <p:transition advTm="16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i="1" u="sng" dirty="0" smtClean="0">
                <a:solidFill>
                  <a:srgbClr val="0000FF"/>
                </a:solidFill>
              </a:rPr>
              <a:t>История</a:t>
            </a:r>
            <a:r>
              <a:rPr lang="ru-RU" sz="3200" b="1" i="1" u="sng" dirty="0" smtClean="0"/>
              <a:t/>
            </a:r>
            <a:br>
              <a:rPr lang="ru-RU" sz="3200" b="1" i="1" u="sng" dirty="0" smtClean="0"/>
            </a:br>
            <a:r>
              <a:rPr lang="ru-RU" sz="3200" b="1" i="1" u="sng" dirty="0" smtClean="0">
                <a:solidFill>
                  <a:srgbClr val="0000FF"/>
                </a:solidFill>
              </a:rPr>
              <a:t>От холодильника до теплонасоса</a:t>
            </a:r>
            <a:endParaRPr lang="ru-RU" sz="3200" b="1" dirty="0" smtClean="0">
              <a:solidFill>
                <a:srgbClr val="0000FF"/>
              </a:solidFill>
            </a:endParaRP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362200"/>
            <a:ext cx="3048000" cy="4066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0" y="1219200"/>
            <a:ext cx="62484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dirty="0" smtClean="0"/>
              <a:t>       В 1852 г. Британский физик Уильям Томсон (лорд Кельвин) предложил практическую </a:t>
            </a:r>
            <a:r>
              <a:rPr lang="ru-RU" sz="1800" dirty="0" err="1" smtClean="0"/>
              <a:t>теплонасосную</a:t>
            </a:r>
            <a:r>
              <a:rPr lang="ru-RU" sz="1800" dirty="0" smtClean="0"/>
              <a:t> систему, названную им умножителем тепла, а в 1912 г. в Швейцарии выдан патент на технологию тепловых насосов. После этого начались работы в США, приведшие к созданию нескольких демонстрационных установок. Энергетический кризис 80-х годов дает толчок к развитию систем  с применением тепловых насосов.  В начале своего развития такие  системы устанавливались в домах высшей ценовой категории, но за счет  применения современных технологий тепловые насосы стали доступны многим людям. Они устанавливаются в новых зданиях или заменяют устаревшее оборудование.</a:t>
            </a:r>
          </a:p>
        </p:txBody>
      </p:sp>
    </p:spTree>
  </p:cSld>
  <p:clrMapOvr>
    <a:masterClrMapping/>
  </p:clrMapOvr>
  <p:transition advTm="16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pPr eaLnBrk="1" hangingPunct="1"/>
            <a:r>
              <a:rPr lang="ru-RU" b="1" i="1" u="sng" dirty="0" smtClean="0">
                <a:solidFill>
                  <a:srgbClr val="0000FF"/>
                </a:solidFill>
              </a:rPr>
              <a:t>Принцип работы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19812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Тепловой насос — это как бы холодильник наоборот. Парадоксальная, на первый взгляд, связь между «производством тепла» и холодильной машиной состоит в том, что принцип работы тепловых насосов и обычных холодильников одинаков и основан на двух хорошо известных физических явлениях.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297180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u="sng">
                <a:solidFill>
                  <a:srgbClr val="0000FF"/>
                </a:solidFill>
                <a:latin typeface="Calibri" pitchFamily="34" charset="0"/>
              </a:rPr>
              <a:t>Первое</a:t>
            </a:r>
            <a:r>
              <a:rPr lang="ru-RU" sz="3200" b="1" i="1" u="sng">
                <a:latin typeface="Calibri" pitchFamily="34" charset="0"/>
              </a:rPr>
              <a:t>: когда </a:t>
            </a:r>
            <a:r>
              <a:rPr lang="ru-RU" sz="2800" b="1" i="1" u="sng">
                <a:latin typeface="Calibri" pitchFamily="34" charset="0"/>
              </a:rPr>
              <a:t>вещество</a:t>
            </a:r>
            <a:r>
              <a:rPr lang="ru-RU" sz="3200" b="1" i="1" u="sng">
                <a:latin typeface="Calibri" pitchFamily="34" charset="0"/>
              </a:rPr>
              <a:t> испаряется, оно поглощает тепло, а когда конденсируется, отдает его.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4572000"/>
            <a:ext cx="91440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u="sng">
                <a:solidFill>
                  <a:srgbClr val="0000FF"/>
                </a:solidFill>
                <a:latin typeface="Calibri" pitchFamily="34" charset="0"/>
              </a:rPr>
              <a:t>Второе</a:t>
            </a:r>
            <a:r>
              <a:rPr lang="ru-RU" sz="2800" b="1" i="1" u="sng">
                <a:latin typeface="Calibri" pitchFamily="34" charset="0"/>
              </a:rPr>
              <a:t>: когда давление меняется, меняется температура испарения и конденсации вещества — чем выше давление, тем выше температура, и наоборот.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Содержимое 3" descr="shema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28600"/>
            <a:ext cx="9088438" cy="662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Содержимое 3" descr="princ__deystvi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6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Регулировочный узел системы отопления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7" descr="teplonasos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62000" y="762000"/>
            <a:ext cx="7696200" cy="57708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6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теплонасос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" y="228600"/>
            <a:ext cx="8489949" cy="6367462"/>
          </a:xfrm>
          <a:prstGeom prst="rect">
            <a:avLst/>
          </a:prstGeom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4904828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914400" y="1676400"/>
            <a:ext cx="746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 smtClean="0">
                <a:ln/>
                <a:solidFill>
                  <a:srgbClr val="0000FF"/>
                </a:solidFill>
              </a:rPr>
              <a:t>Теплонасосы</a:t>
            </a:r>
          </a:p>
          <a:p>
            <a:pPr lvl="0" algn="ctr"/>
            <a:r>
              <a:rPr lang="ru-RU" sz="2800" b="1" i="1" dirty="0" smtClean="0">
                <a:ln/>
                <a:solidFill>
                  <a:srgbClr val="0000FF"/>
                </a:solidFill>
              </a:rPr>
              <a:t>это</a:t>
            </a:r>
            <a:endParaRPr lang="ru-RU" sz="2800" b="1" i="1" dirty="0">
              <a:ln/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86800" y="50292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Т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6000"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322</Words>
  <PresentationFormat>Экран (4:3)</PresentationFormat>
  <Paragraphs>25</Paragraphs>
  <Slides>10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на тему Тепловые насосы   Реальная экономия ресурсов и защита окружающей среды</vt:lpstr>
      <vt:lpstr>Необходимость сбережения энергии</vt:lpstr>
      <vt:lpstr>История От холодильника до теплонасоса</vt:lpstr>
      <vt:lpstr>Принцип работы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Тепловые насосы</dc:title>
  <dc:creator>Макс</dc:creator>
  <cp:lastModifiedBy>Наташа</cp:lastModifiedBy>
  <cp:revision>52</cp:revision>
  <dcterms:created xsi:type="dcterms:W3CDTF">2009-04-22T04:22:50Z</dcterms:created>
  <dcterms:modified xsi:type="dcterms:W3CDTF">2012-01-24T13:10:25Z</dcterms:modified>
</cp:coreProperties>
</file>