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57" r:id="rId3"/>
    <p:sldId id="258" r:id="rId4"/>
    <p:sldId id="259" r:id="rId5"/>
    <p:sldId id="263" r:id="rId6"/>
    <p:sldId id="265" r:id="rId7"/>
    <p:sldId id="266" r:id="rId8"/>
    <p:sldId id="261" r:id="rId9"/>
    <p:sldId id="262" r:id="rId10"/>
    <p:sldId id="267" r:id="rId11"/>
    <p:sldId id="264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FF66"/>
    <a:srgbClr val="66FFFF"/>
    <a:srgbClr val="33CCFF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580D8-4ADB-440A-A9E3-9BB17EA6094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E93A2-0AAB-4B7E-A5CB-7B388E8FF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B4B65-8D63-485E-A6AF-E2868256051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Халимова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 Розалия Алмаз </a:t>
            </a:r>
            <a:r>
              <a:rPr lang="ru-RU" sz="48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кызы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86116" y="1714488"/>
            <a:ext cx="3214710" cy="364333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solidFill>
                  <a:schemeClr val="bg1"/>
                </a:solidFill>
              </a:rPr>
              <a:t>ЛӘЙСӘН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(1977)</a:t>
            </a:r>
          </a:p>
          <a:p>
            <a:pPr algn="ctr"/>
            <a:r>
              <a:rPr lang="ru-RU" sz="4000" b="1" dirty="0" smtClean="0"/>
              <a:t>Алмаз</a:t>
            </a:r>
          </a:p>
          <a:p>
            <a:pPr algn="ctr"/>
            <a:r>
              <a:rPr lang="ru-RU" sz="2000" b="1" dirty="0" smtClean="0"/>
              <a:t>(1973)</a:t>
            </a:r>
          </a:p>
          <a:p>
            <a:pPr algn="ctr"/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428596" y="3929066"/>
            <a:ext cx="2786082" cy="1357298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Булат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(2003)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428596" y="1142984"/>
            <a:ext cx="2786082" cy="1357298"/>
          </a:xfrm>
          <a:prstGeom prst="cloud">
            <a:avLst/>
          </a:prstGeom>
          <a:solidFill>
            <a:srgbClr val="66FFFF">
              <a:alpha val="82745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Хәким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(2000)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6357918" y="1142984"/>
            <a:ext cx="2786082" cy="135729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Розалия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(2006)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6828380">
            <a:off x="2467520" y="2286517"/>
            <a:ext cx="357190" cy="78581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688713">
            <a:off x="2609330" y="3237746"/>
            <a:ext cx="357190" cy="78581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4533224">
            <a:off x="6681656" y="2377095"/>
            <a:ext cx="357190" cy="78581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право 9"/>
          <p:cNvSpPr/>
          <p:nvPr/>
        </p:nvSpPr>
        <p:spPr>
          <a:xfrm rot="8404696">
            <a:off x="6835797" y="2531075"/>
            <a:ext cx="850901" cy="23979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637682">
            <a:off x="1004431" y="2069726"/>
            <a:ext cx="1129454" cy="26254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114298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Гөлсинә әбиемнең бабасы һәм әбисе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0" y="857232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Зәйнулла бабасы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215074" y="1142984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Садри бабасы</a:t>
            </a:r>
            <a:endParaRPr lang="ru-RU" sz="2000" b="1" dirty="0"/>
          </a:p>
        </p:txBody>
      </p:sp>
      <p:sp>
        <p:nvSpPr>
          <p:cNvPr id="14" name="Овал 13"/>
          <p:cNvSpPr/>
          <p:nvPr/>
        </p:nvSpPr>
        <p:spPr>
          <a:xfrm>
            <a:off x="5786446" y="3071810"/>
            <a:ext cx="2214578" cy="192882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ШАКИР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42976" y="2928934"/>
            <a:ext cx="2214578" cy="200026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ГАЙНИСОРУР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3500430" y="3429000"/>
            <a:ext cx="2286016" cy="128588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Гөлсинә</a:t>
            </a:r>
          </a:p>
          <a:p>
            <a:pPr algn="ctr"/>
            <a:r>
              <a:rPr lang="tt-RU" sz="2000" b="1" dirty="0" smtClean="0">
                <a:solidFill>
                  <a:srgbClr val="00B050"/>
                </a:solidFill>
              </a:rPr>
              <a:t>(1943)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 algn="ctr"/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8" grpId="0" animBg="1"/>
      <p:bldP spid="9" grpId="0" animBg="1"/>
      <p:bldP spid="14" grpId="0" animBg="1"/>
      <p:bldP spid="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/>
          <p:cNvSpPr/>
          <p:nvPr/>
        </p:nvSpPr>
        <p:spPr>
          <a:xfrm rot="18683935">
            <a:off x="860910" y="4996351"/>
            <a:ext cx="840185" cy="1987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114298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Атлас бабамның бабалары һәм әбиләре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28662" y="2571744"/>
            <a:ext cx="2071702" cy="228601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ҺАДИ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500034" y="5143512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tt-RU" sz="2000" b="1" dirty="0" smtClean="0"/>
              <a:t>Мәр</a:t>
            </a:r>
            <a:r>
              <a:rPr lang="ru-RU" sz="2000" b="1" dirty="0" err="1" smtClean="0"/>
              <a:t>ь</a:t>
            </a:r>
            <a:r>
              <a:rPr lang="tt-RU" sz="2000" b="1" dirty="0" smtClean="0"/>
              <a:t>ям әбисе</a:t>
            </a:r>
          </a:p>
          <a:p>
            <a:pPr algn="ctr"/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6215074" y="5214950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Мәйсәрә әбисе</a:t>
            </a:r>
          </a:p>
          <a:p>
            <a:pPr algn="ctr"/>
            <a:endParaRPr lang="ru-RU" sz="2000" b="1" dirty="0"/>
          </a:p>
        </p:txBody>
      </p:sp>
      <p:sp>
        <p:nvSpPr>
          <p:cNvPr id="8" name="Облако 7"/>
          <p:cNvSpPr/>
          <p:nvPr/>
        </p:nvSpPr>
        <p:spPr>
          <a:xfrm>
            <a:off x="357158" y="1000108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Хәллим бабасы</a:t>
            </a:r>
          </a:p>
          <a:p>
            <a:pPr algn="ctr"/>
            <a:endParaRPr lang="ru-RU" b="1" dirty="0"/>
          </a:p>
        </p:txBody>
      </p:sp>
      <p:sp>
        <p:nvSpPr>
          <p:cNvPr id="9" name="Облако 8"/>
          <p:cNvSpPr/>
          <p:nvPr/>
        </p:nvSpPr>
        <p:spPr>
          <a:xfrm>
            <a:off x="6143636" y="928670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Һәниф бабасы</a:t>
            </a:r>
          </a:p>
          <a:p>
            <a:pPr algn="ctr"/>
            <a:endParaRPr lang="ru-RU" sz="2000" b="1" dirty="0"/>
          </a:p>
        </p:txBody>
      </p:sp>
      <p:sp>
        <p:nvSpPr>
          <p:cNvPr id="10" name="Стрелка вправо 9"/>
          <p:cNvSpPr/>
          <p:nvPr/>
        </p:nvSpPr>
        <p:spPr>
          <a:xfrm rot="7699051">
            <a:off x="7304732" y="2308229"/>
            <a:ext cx="701722" cy="20385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3055841">
            <a:off x="864972" y="2439131"/>
            <a:ext cx="647164" cy="14413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4047896">
            <a:off x="7445506" y="4687359"/>
            <a:ext cx="767864" cy="25550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715008" y="2571744"/>
            <a:ext cx="2214578" cy="2286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ҺӘРВИЯ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357554" y="2357430"/>
            <a:ext cx="2214546" cy="171451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Атлас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(1942)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114298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Атлас бабамның бабаларының бабалары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43636" y="5286364"/>
            <a:ext cx="2000264" cy="157163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Атлас </a:t>
            </a:r>
            <a:r>
              <a:rPr lang="ru-RU" sz="2400" b="1" dirty="0" err="1" smtClean="0"/>
              <a:t>бабай</a:t>
            </a:r>
            <a:endParaRPr lang="ru-RU" sz="2400" b="1" dirty="0"/>
          </a:p>
        </p:txBody>
      </p:sp>
      <p:sp>
        <p:nvSpPr>
          <p:cNvPr id="5" name="Облако 4"/>
          <p:cNvSpPr/>
          <p:nvPr/>
        </p:nvSpPr>
        <p:spPr>
          <a:xfrm>
            <a:off x="3286116" y="1142984"/>
            <a:ext cx="2571768" cy="128588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Талип-типтәр</a:t>
            </a:r>
            <a:endParaRPr lang="ru-RU" sz="2000" b="1" dirty="0"/>
          </a:p>
        </p:txBody>
      </p:sp>
      <p:sp>
        <p:nvSpPr>
          <p:cNvPr id="6" name="Облако 5"/>
          <p:cNvSpPr/>
          <p:nvPr/>
        </p:nvSpPr>
        <p:spPr>
          <a:xfrm>
            <a:off x="2000232" y="3786190"/>
            <a:ext cx="2571768" cy="128588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Халлим</a:t>
            </a:r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5715008" y="3857628"/>
            <a:ext cx="2571768" cy="128588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Һади</a:t>
            </a:r>
            <a:endParaRPr lang="ru-RU" sz="2000" b="1" dirty="0"/>
          </a:p>
        </p:txBody>
      </p:sp>
      <p:sp>
        <p:nvSpPr>
          <p:cNvPr id="8" name="Облако 7"/>
          <p:cNvSpPr/>
          <p:nvPr/>
        </p:nvSpPr>
        <p:spPr>
          <a:xfrm>
            <a:off x="0" y="1214422"/>
            <a:ext cx="2571768" cy="128588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Исәргәп</a:t>
            </a:r>
            <a:endParaRPr lang="ru-RU" b="1" dirty="0"/>
          </a:p>
        </p:txBody>
      </p:sp>
      <p:sp>
        <p:nvSpPr>
          <p:cNvPr id="9" name="Облако 8"/>
          <p:cNvSpPr/>
          <p:nvPr/>
        </p:nvSpPr>
        <p:spPr>
          <a:xfrm>
            <a:off x="6572232" y="1214422"/>
            <a:ext cx="2571768" cy="128588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Галиәкбәр</a:t>
            </a:r>
            <a:endParaRPr lang="ru-RU" sz="2000" b="1" dirty="0" err="1" smtClean="0"/>
          </a:p>
        </p:txBody>
      </p:sp>
      <p:sp>
        <p:nvSpPr>
          <p:cNvPr id="10" name="Стрелка вправо 9"/>
          <p:cNvSpPr/>
          <p:nvPr/>
        </p:nvSpPr>
        <p:spPr>
          <a:xfrm rot="21305687">
            <a:off x="2719830" y="1734505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571868" y="5072074"/>
            <a:ext cx="2000264" cy="157163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/>
              <a:t>Әтием Алмаз</a:t>
            </a:r>
            <a:endParaRPr lang="ru-RU" sz="2400" b="1" dirty="0"/>
          </a:p>
        </p:txBody>
      </p:sp>
      <p:sp>
        <p:nvSpPr>
          <p:cNvPr id="16" name="Овал 15"/>
          <p:cNvSpPr/>
          <p:nvPr/>
        </p:nvSpPr>
        <p:spPr>
          <a:xfrm>
            <a:off x="785786" y="5072074"/>
            <a:ext cx="2000264" cy="1571636"/>
          </a:xfrm>
          <a:prstGeom prst="ellipse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Мин - Розалия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5072066" y="2500306"/>
            <a:ext cx="2571768" cy="128588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Галиәскар</a:t>
            </a:r>
            <a:endParaRPr lang="ru-RU" sz="2000" b="1" dirty="0"/>
          </a:p>
        </p:txBody>
      </p:sp>
      <p:sp>
        <p:nvSpPr>
          <p:cNvPr id="18" name="Облако 17"/>
          <p:cNvSpPr/>
          <p:nvPr/>
        </p:nvSpPr>
        <p:spPr>
          <a:xfrm>
            <a:off x="1357290" y="2500306"/>
            <a:ext cx="2571768" cy="128588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Әхмәдулла</a:t>
            </a:r>
            <a:endParaRPr lang="ru-RU" sz="2000" b="1" dirty="0"/>
          </a:p>
        </p:txBody>
      </p:sp>
      <p:sp>
        <p:nvSpPr>
          <p:cNvPr id="19" name="Стрелка вправо 18"/>
          <p:cNvSpPr/>
          <p:nvPr/>
        </p:nvSpPr>
        <p:spPr>
          <a:xfrm rot="21305687">
            <a:off x="6005977" y="1734506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3036725">
            <a:off x="1759096" y="3798302"/>
            <a:ext cx="474288" cy="15484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0800000">
            <a:off x="4214810" y="3071810"/>
            <a:ext cx="474288" cy="14287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9663421">
            <a:off x="7794363" y="2734531"/>
            <a:ext cx="474288" cy="1993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700300">
            <a:off x="4862969" y="4091960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1183039">
            <a:off x="2936709" y="5688791"/>
            <a:ext cx="474288" cy="12638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0982860">
            <a:off x="5648787" y="5663594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7260293">
            <a:off x="7791928" y="5163528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6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500"/>
                            </p:stCondLst>
                            <p:childTnLst>
                              <p:par>
                                <p:cTn id="7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лако 20"/>
          <p:cNvSpPr/>
          <p:nvPr/>
        </p:nvSpPr>
        <p:spPr>
          <a:xfrm>
            <a:off x="4857752" y="1643050"/>
            <a:ext cx="1785950" cy="1285884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Һәниф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1142984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FF0000"/>
                </a:solidFill>
                <a:latin typeface="+mn-lt"/>
              </a:rPr>
              <a:t>Атлас бабамның әнисе Һәрвиянең  бабалары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4286256"/>
            <a:ext cx="2000264" cy="1571636"/>
          </a:xfrm>
          <a:prstGeom prst="ellipse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Атлас </a:t>
            </a:r>
            <a:r>
              <a:rPr lang="ru-RU" sz="2400" b="1" dirty="0" err="1" smtClean="0"/>
              <a:t>бабай</a:t>
            </a:r>
            <a:endParaRPr lang="ru-RU" sz="2400" b="1" dirty="0"/>
          </a:p>
        </p:txBody>
      </p:sp>
      <p:sp>
        <p:nvSpPr>
          <p:cNvPr id="5" name="Облако 4"/>
          <p:cNvSpPr/>
          <p:nvPr/>
        </p:nvSpPr>
        <p:spPr>
          <a:xfrm>
            <a:off x="2714612" y="1357298"/>
            <a:ext cx="1785950" cy="1285884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Хөсәен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0" y="1214422"/>
            <a:ext cx="2143108" cy="1285884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Мисбах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143768" y="2357430"/>
            <a:ext cx="1714512" cy="128588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Һәрвия</a:t>
            </a:r>
            <a:endParaRPr lang="ru-RU" sz="2000" b="1" dirty="0" err="1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099201">
            <a:off x="2221479" y="1740999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571868" y="4857760"/>
            <a:ext cx="2000264" cy="157163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/>
              <a:t>Әтием Алмаз</a:t>
            </a:r>
            <a:endParaRPr lang="ru-RU" sz="2400" b="1" dirty="0"/>
          </a:p>
        </p:txBody>
      </p:sp>
      <p:sp>
        <p:nvSpPr>
          <p:cNvPr id="16" name="Овал 15"/>
          <p:cNvSpPr/>
          <p:nvPr/>
        </p:nvSpPr>
        <p:spPr>
          <a:xfrm>
            <a:off x="214282" y="4572008"/>
            <a:ext cx="2000264" cy="1857388"/>
          </a:xfrm>
          <a:prstGeom prst="ellipse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Мин - Розалия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1486590">
            <a:off x="4508561" y="1735880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8845873">
            <a:off x="7949094" y="4143529"/>
            <a:ext cx="474288" cy="1993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1183039">
            <a:off x="2510646" y="5628850"/>
            <a:ext cx="1033645" cy="24376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9203687">
            <a:off x="5650335" y="5170740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блако 26"/>
          <p:cNvSpPr/>
          <p:nvPr/>
        </p:nvSpPr>
        <p:spPr>
          <a:xfrm>
            <a:off x="0" y="3143248"/>
            <a:ext cx="1571636" cy="100013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Гөлчирә</a:t>
            </a:r>
            <a:r>
              <a:rPr lang="tt-RU" b="1" dirty="0" smtClean="0">
                <a:solidFill>
                  <a:srgbClr val="FFFF00"/>
                </a:solidFill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00232" y="2786058"/>
            <a:ext cx="1562080" cy="86678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FFFF00"/>
                </a:solidFill>
              </a:rPr>
              <a:t>Әминә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9" name="Облако 28"/>
          <p:cNvSpPr/>
          <p:nvPr/>
        </p:nvSpPr>
        <p:spPr>
          <a:xfrm>
            <a:off x="3571868" y="3571876"/>
            <a:ext cx="1562080" cy="8667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FFFF00"/>
                </a:solidFill>
              </a:rPr>
              <a:t>Ләйсән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 rot="184591">
            <a:off x="1645339" y="3437810"/>
            <a:ext cx="330892" cy="944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5088200">
            <a:off x="506967" y="2669693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3671987">
            <a:off x="3498525" y="3314687"/>
            <a:ext cx="474288" cy="1423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9183825">
            <a:off x="2177554" y="4578506"/>
            <a:ext cx="1501319" cy="19623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486590" flipV="1">
            <a:off x="6645444" y="2594511"/>
            <a:ext cx="474288" cy="11248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5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500"/>
                            </p:stCondLst>
                            <p:childTnLst>
                              <p:par>
                                <p:cTn id="5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6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5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500"/>
                            </p:stCondLst>
                            <p:childTnLst>
                              <p:par>
                                <p:cTn id="7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7500"/>
                            </p:stCondLst>
                            <p:childTnLst>
                              <p:par>
                                <p:cTn id="8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" grpId="0" animBg="1"/>
      <p:bldP spid="5" grpId="0" animBg="1"/>
      <p:bldP spid="8" grpId="0" animBg="1"/>
      <p:bldP spid="9" grpId="0" animBg="1"/>
      <p:bldP spid="10" grpId="0" animBg="1"/>
      <p:bldP spid="15" grpId="0" animBg="1"/>
      <p:bldP spid="16" grpId="0" animBg="1"/>
      <p:bldP spid="19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9144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Әнием Ләйсән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86116" y="928670"/>
            <a:ext cx="2786082" cy="3500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bg1"/>
                </a:solidFill>
              </a:rPr>
              <a:t>Әминә Һилалова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(19</a:t>
            </a:r>
            <a:r>
              <a:rPr lang="tt-RU" sz="2000" b="1" dirty="0" smtClean="0">
                <a:solidFill>
                  <a:schemeClr val="tx1"/>
                </a:solidFill>
              </a:rPr>
              <a:t>55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Фәрит Бакыев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(1950-1989)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4" name="Облако 33"/>
          <p:cNvSpPr/>
          <p:nvPr/>
        </p:nvSpPr>
        <p:spPr>
          <a:xfrm>
            <a:off x="0" y="2500306"/>
            <a:ext cx="2500298" cy="171451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Ләйсән </a:t>
            </a:r>
            <a:r>
              <a:rPr lang="ru-RU" sz="2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(1977</a:t>
            </a:r>
            <a:r>
              <a:rPr lang="en-US" sz="2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)</a:t>
            </a:r>
            <a:endParaRPr lang="ru-RU" sz="2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5" name="Облако 34"/>
          <p:cNvSpPr/>
          <p:nvPr/>
        </p:nvSpPr>
        <p:spPr>
          <a:xfrm>
            <a:off x="6786578" y="2500306"/>
            <a:ext cx="2357422" cy="1714512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Гөлназ</a:t>
            </a:r>
            <a:endParaRPr lang="en-US" sz="2000" b="1" dirty="0" smtClean="0"/>
          </a:p>
          <a:p>
            <a:pPr algn="ctr"/>
            <a:r>
              <a:rPr lang="en-US" sz="2000" b="1" dirty="0" smtClean="0"/>
              <a:t>(1942)</a:t>
            </a:r>
            <a:endParaRPr lang="ru-RU" sz="2000" b="1" dirty="0"/>
          </a:p>
        </p:txBody>
      </p:sp>
      <p:sp>
        <p:nvSpPr>
          <p:cNvPr id="40" name="Стрелка вниз 39"/>
          <p:cNvSpPr/>
          <p:nvPr/>
        </p:nvSpPr>
        <p:spPr>
          <a:xfrm rot="3525393">
            <a:off x="2465309" y="1689478"/>
            <a:ext cx="428628" cy="116212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" name="Стрелка вниз 40"/>
          <p:cNvSpPr/>
          <p:nvPr/>
        </p:nvSpPr>
        <p:spPr>
          <a:xfrm rot="18603202">
            <a:off x="6368600" y="1600193"/>
            <a:ext cx="428628" cy="11607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004" y="214290"/>
            <a:ext cx="7772400" cy="9144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Әтием Алмаз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14678" y="1714488"/>
            <a:ext cx="3214710" cy="2786082"/>
          </a:xfrm>
          <a:prstGeom prst="ellipse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bg1"/>
                </a:solidFill>
              </a:rPr>
              <a:t>Гөлсинә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(1943)</a:t>
            </a:r>
          </a:p>
          <a:p>
            <a:pPr algn="ctr"/>
            <a:r>
              <a:rPr lang="ru-RU" sz="3200" b="1" dirty="0" smtClean="0"/>
              <a:t>Атлас</a:t>
            </a:r>
          </a:p>
          <a:p>
            <a:pPr algn="ctr"/>
            <a:r>
              <a:rPr lang="ru-RU" sz="2000" b="1" dirty="0" smtClean="0"/>
              <a:t>(1942)</a:t>
            </a:r>
          </a:p>
          <a:p>
            <a:pPr algn="ctr"/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428596" y="3929066"/>
            <a:ext cx="2786082" cy="1357298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chemeClr val="bg2"/>
                </a:solidFill>
              </a:rPr>
              <a:t>Алмас</a:t>
            </a:r>
            <a:endParaRPr lang="ru-RU" sz="2000" b="1" dirty="0" smtClean="0">
              <a:solidFill>
                <a:schemeClr val="bg2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2"/>
                </a:solidFill>
              </a:rPr>
              <a:t>(1968-1971)</a:t>
            </a:r>
            <a:endParaRPr lang="ru-RU" sz="2000" b="1" dirty="0">
              <a:solidFill>
                <a:schemeClr val="bg2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428596" y="1214422"/>
            <a:ext cx="2786082" cy="1357298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chemeClr val="bg1"/>
                </a:solidFill>
              </a:rPr>
              <a:t>Лилия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(1962-1962)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143636" y="4000504"/>
            <a:ext cx="2786082" cy="135729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Алмаз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(1973)</a:t>
            </a: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6357918" y="1142984"/>
            <a:ext cx="2786082" cy="1357298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tt-RU" sz="2000" b="1" dirty="0" smtClean="0">
                <a:solidFill>
                  <a:schemeClr val="bg1"/>
                </a:solidFill>
              </a:rPr>
              <a:t>Илдар</a:t>
            </a:r>
          </a:p>
          <a:p>
            <a:pPr algn="ctr"/>
            <a:r>
              <a:rPr lang="tt-RU" sz="2000" b="1" dirty="0" smtClean="0">
                <a:solidFill>
                  <a:schemeClr val="bg1"/>
                </a:solidFill>
              </a:rPr>
              <a:t>(1971)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6828380">
            <a:off x="2467520" y="2286517"/>
            <a:ext cx="357190" cy="78581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688713">
            <a:off x="2609330" y="3237746"/>
            <a:ext cx="357190" cy="78581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4533224">
            <a:off x="6681656" y="2377095"/>
            <a:ext cx="357190" cy="78581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8180022">
            <a:off x="6463270" y="3399869"/>
            <a:ext cx="357190" cy="78581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/>
          <p:cNvSpPr/>
          <p:nvPr/>
        </p:nvSpPr>
        <p:spPr>
          <a:xfrm rot="8725222">
            <a:off x="2570606" y="2715981"/>
            <a:ext cx="840185" cy="25754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82505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Әбием Әминә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14678" y="1500174"/>
            <a:ext cx="2786082" cy="214314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/>
              <a:t>Гөлчәһрә</a:t>
            </a:r>
            <a:endParaRPr lang="ru-RU" sz="3200" b="1" dirty="0" smtClean="0"/>
          </a:p>
          <a:p>
            <a:pPr algn="ctr"/>
            <a:r>
              <a:rPr lang="ru-RU" sz="2400" i="1" dirty="0" smtClean="0"/>
              <a:t>(1921-1996)</a:t>
            </a:r>
          </a:p>
          <a:p>
            <a:pPr algn="ctr"/>
            <a:r>
              <a:rPr lang="tt-RU" sz="3200" b="1" dirty="0" smtClean="0"/>
              <a:t>Шакир</a:t>
            </a:r>
          </a:p>
          <a:p>
            <a:pPr algn="ctr"/>
            <a:r>
              <a:rPr lang="tt-RU" sz="2400" i="1" dirty="0" smtClean="0"/>
              <a:t>(1914-1995)</a:t>
            </a:r>
            <a:endParaRPr lang="ru-RU" sz="2400" i="1" dirty="0"/>
          </a:p>
        </p:txBody>
      </p:sp>
      <p:sp>
        <p:nvSpPr>
          <p:cNvPr id="5" name="Облако 4"/>
          <p:cNvSpPr/>
          <p:nvPr/>
        </p:nvSpPr>
        <p:spPr>
          <a:xfrm>
            <a:off x="4714876" y="5357826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Рифагат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(1965)</a:t>
            </a:r>
            <a:endParaRPr lang="ru-RU" sz="2000" b="1" dirty="0"/>
          </a:p>
        </p:txBody>
      </p:sp>
      <p:sp>
        <p:nvSpPr>
          <p:cNvPr id="6" name="Облако 5"/>
          <p:cNvSpPr/>
          <p:nvPr/>
        </p:nvSpPr>
        <p:spPr>
          <a:xfrm>
            <a:off x="214282" y="3929066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Кәтибә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(1953)</a:t>
            </a:r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6215074" y="4071942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Сәгыйдә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(1960)</a:t>
            </a:r>
            <a:endParaRPr lang="ru-RU" sz="2000" b="1" dirty="0"/>
          </a:p>
        </p:txBody>
      </p:sp>
      <p:sp>
        <p:nvSpPr>
          <p:cNvPr id="8" name="Облако 7"/>
          <p:cNvSpPr/>
          <p:nvPr/>
        </p:nvSpPr>
        <p:spPr>
          <a:xfrm>
            <a:off x="0" y="2500306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Әдибә</a:t>
            </a:r>
            <a:endParaRPr lang="ru-RU" b="1" dirty="0" smtClean="0"/>
          </a:p>
          <a:p>
            <a:pPr algn="ctr"/>
            <a:r>
              <a:rPr lang="ru-RU" b="1" dirty="0" smtClean="0"/>
              <a:t>(1950)</a:t>
            </a:r>
            <a:endParaRPr lang="ru-RU" b="1" dirty="0"/>
          </a:p>
        </p:txBody>
      </p:sp>
      <p:sp>
        <p:nvSpPr>
          <p:cNvPr id="9" name="Облако 8"/>
          <p:cNvSpPr/>
          <p:nvPr/>
        </p:nvSpPr>
        <p:spPr>
          <a:xfrm>
            <a:off x="6786578" y="2428868"/>
            <a:ext cx="2357422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Фәридә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(1957)</a:t>
            </a:r>
            <a:endParaRPr lang="ru-RU" sz="2000" b="1" dirty="0"/>
          </a:p>
        </p:txBody>
      </p:sp>
      <p:sp>
        <p:nvSpPr>
          <p:cNvPr id="10" name="Стрелка вправо 9"/>
          <p:cNvSpPr/>
          <p:nvPr/>
        </p:nvSpPr>
        <p:spPr>
          <a:xfrm rot="19693770" flipV="1">
            <a:off x="5951881" y="1913671"/>
            <a:ext cx="554548" cy="24350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1641506">
            <a:off x="2516356" y="1766956"/>
            <a:ext cx="647164" cy="21211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315481">
            <a:off x="6031384" y="2834878"/>
            <a:ext cx="681417" cy="19243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8565699">
            <a:off x="2674764" y="3639245"/>
            <a:ext cx="1000132" cy="2052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1857356" y="5357826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Фоат</a:t>
            </a:r>
            <a:endParaRPr lang="ru-RU" b="1" dirty="0" smtClean="0"/>
          </a:p>
          <a:p>
            <a:pPr algn="ctr"/>
            <a:r>
              <a:rPr lang="ru-RU" b="1" dirty="0" smtClean="0"/>
              <a:t>(1962)</a:t>
            </a:r>
            <a:endParaRPr lang="ru-RU" b="1" dirty="0"/>
          </a:p>
        </p:txBody>
      </p:sp>
      <p:sp>
        <p:nvSpPr>
          <p:cNvPr id="16" name="Облако 15"/>
          <p:cNvSpPr/>
          <p:nvPr/>
        </p:nvSpPr>
        <p:spPr>
          <a:xfrm>
            <a:off x="0" y="857232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Асия</a:t>
            </a:r>
            <a:endParaRPr lang="ru-RU" b="1" dirty="0" smtClean="0"/>
          </a:p>
          <a:p>
            <a:pPr algn="ctr"/>
            <a:r>
              <a:rPr lang="ru-RU" b="1" dirty="0" smtClean="0"/>
              <a:t>(1941)</a:t>
            </a:r>
            <a:endParaRPr lang="ru-RU" b="1" dirty="0"/>
          </a:p>
        </p:txBody>
      </p:sp>
      <p:sp>
        <p:nvSpPr>
          <p:cNvPr id="17" name="Облако 16"/>
          <p:cNvSpPr/>
          <p:nvPr/>
        </p:nvSpPr>
        <p:spPr>
          <a:xfrm>
            <a:off x="6215074" y="714356"/>
            <a:ext cx="2571768" cy="128588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FF0000"/>
                </a:solidFill>
              </a:rPr>
              <a:t>Әминә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(1955)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7438608">
            <a:off x="3411736" y="4272950"/>
            <a:ext cx="1000132" cy="25757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4786625">
            <a:off x="4822033" y="4393413"/>
            <a:ext cx="1000132" cy="2143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2919932">
            <a:off x="5492093" y="3806884"/>
            <a:ext cx="1000132" cy="19117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82505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Бабам Фәрит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7158" y="1428736"/>
            <a:ext cx="3500462" cy="421484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Сәрия</a:t>
            </a:r>
            <a:r>
              <a:rPr lang="ru-RU" sz="3600" b="1" dirty="0" smtClean="0"/>
              <a:t> </a:t>
            </a:r>
          </a:p>
          <a:p>
            <a:pPr algn="ctr"/>
            <a:r>
              <a:rPr lang="ru-RU" sz="2800" i="1" dirty="0" smtClean="0"/>
              <a:t>(1921)  </a:t>
            </a:r>
          </a:p>
          <a:p>
            <a:pPr algn="ctr"/>
            <a:r>
              <a:rPr lang="tt-RU" sz="3600" b="1" dirty="0" smtClean="0"/>
              <a:t>Шәйхетдин </a:t>
            </a:r>
            <a:r>
              <a:rPr lang="tt-RU" sz="2800" i="1" dirty="0" smtClean="0"/>
              <a:t>(1915)</a:t>
            </a:r>
            <a:endParaRPr lang="ru-RU" sz="2800" i="1" dirty="0"/>
          </a:p>
        </p:txBody>
      </p:sp>
      <p:sp>
        <p:nvSpPr>
          <p:cNvPr id="9" name="Облако 8"/>
          <p:cNvSpPr/>
          <p:nvPr/>
        </p:nvSpPr>
        <p:spPr>
          <a:xfrm>
            <a:off x="5715008" y="857232"/>
            <a:ext cx="3428992" cy="314327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solidFill>
                  <a:srgbClr val="FF0000"/>
                </a:solidFill>
              </a:rPr>
              <a:t>Фәрит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(1950-1989)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0884282">
            <a:off x="3802894" y="2671700"/>
            <a:ext cx="1693825" cy="3386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114298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Әминә әбиемнең бабалары һәм әбиләре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5008" y="2571744"/>
            <a:ext cx="2428892" cy="221457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>
                <a:solidFill>
                  <a:srgbClr val="FFFF00"/>
                </a:solidFill>
              </a:rPr>
              <a:t>ГӨЛЧӘҺРӘ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0" y="5214950"/>
            <a:ext cx="250029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Бәдерниса әбисе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6572232" y="5357826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Банат әбисе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0" y="1071546"/>
            <a:ext cx="2286016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Минегар</a:t>
            </a:r>
            <a:r>
              <a:rPr lang="tt-RU" b="1" dirty="0" smtClean="0"/>
              <a:t>әй бабасы</a:t>
            </a:r>
            <a:endParaRPr lang="ru-RU" b="1" dirty="0"/>
          </a:p>
        </p:txBody>
      </p:sp>
      <p:sp>
        <p:nvSpPr>
          <p:cNvPr id="9" name="Облако 8"/>
          <p:cNvSpPr/>
          <p:nvPr/>
        </p:nvSpPr>
        <p:spPr>
          <a:xfrm>
            <a:off x="6572232" y="1000108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Мисбах бабасы</a:t>
            </a:r>
            <a:endParaRPr lang="ru-RU" sz="2000" b="1" dirty="0"/>
          </a:p>
        </p:txBody>
      </p:sp>
      <p:sp>
        <p:nvSpPr>
          <p:cNvPr id="11" name="Стрелка вправо 10"/>
          <p:cNvSpPr/>
          <p:nvPr/>
        </p:nvSpPr>
        <p:spPr>
          <a:xfrm rot="2099826">
            <a:off x="698352" y="2493737"/>
            <a:ext cx="796144" cy="22745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8964186">
            <a:off x="679261" y="4687328"/>
            <a:ext cx="840185" cy="2377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285852" y="2500306"/>
            <a:ext cx="2500330" cy="214314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>
                <a:solidFill>
                  <a:srgbClr val="FFFF00"/>
                </a:solidFill>
              </a:rPr>
              <a:t>ШАКИР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8092502">
            <a:off x="7856158" y="2390248"/>
            <a:ext cx="840185" cy="34347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4429909">
            <a:off x="7651523" y="4921906"/>
            <a:ext cx="840185" cy="34347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лако 16"/>
          <p:cNvSpPr/>
          <p:nvPr/>
        </p:nvSpPr>
        <p:spPr>
          <a:xfrm>
            <a:off x="3857620" y="2857496"/>
            <a:ext cx="1785950" cy="128588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FF0000"/>
                </a:solidFill>
              </a:rPr>
              <a:t>Әминә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(1955)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3428992" y="5357826"/>
            <a:ext cx="2571768" cy="128588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Мәчтүрә (әбисенең әбисе)</a:t>
            </a:r>
          </a:p>
        </p:txBody>
      </p:sp>
      <p:sp>
        <p:nvSpPr>
          <p:cNvPr id="19" name="Стрелка вправо 18"/>
          <p:cNvSpPr/>
          <p:nvPr/>
        </p:nvSpPr>
        <p:spPr>
          <a:xfrm rot="11716287">
            <a:off x="6107185" y="5937350"/>
            <a:ext cx="451427" cy="17949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 вправо 12"/>
          <p:cNvSpPr/>
          <p:nvPr/>
        </p:nvSpPr>
        <p:spPr>
          <a:xfrm rot="2457692">
            <a:off x="6706341" y="4148928"/>
            <a:ext cx="767864" cy="25995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9693770">
            <a:off x="6929464" y="2687148"/>
            <a:ext cx="772286" cy="21981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121442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Фәрит бабамның бабалары һәм әбиләре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500694" y="2643182"/>
            <a:ext cx="2000264" cy="185738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>
                <a:solidFill>
                  <a:srgbClr val="FFFF00"/>
                </a:solidFill>
              </a:rPr>
              <a:t>ШӘЙХЕТДИН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357158" y="4643446"/>
            <a:ext cx="2571768" cy="192882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Йосып бабасы</a:t>
            </a:r>
          </a:p>
          <a:p>
            <a:pPr algn="ctr"/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6357950" y="4857736"/>
            <a:ext cx="2571768" cy="200026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Мулланур бабасы</a:t>
            </a:r>
          </a:p>
          <a:p>
            <a:pPr algn="ctr"/>
            <a:endParaRPr lang="ru-RU" sz="2000" b="1" dirty="0"/>
          </a:p>
        </p:txBody>
      </p:sp>
      <p:sp>
        <p:nvSpPr>
          <p:cNvPr id="8" name="Облако 7"/>
          <p:cNvSpPr/>
          <p:nvPr/>
        </p:nvSpPr>
        <p:spPr>
          <a:xfrm>
            <a:off x="0" y="785794"/>
            <a:ext cx="2571768" cy="1428760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Факиһә әбисе</a:t>
            </a:r>
          </a:p>
          <a:p>
            <a:pPr algn="ctr"/>
            <a:endParaRPr lang="ru-RU" b="1" dirty="0"/>
          </a:p>
        </p:txBody>
      </p:sp>
      <p:sp>
        <p:nvSpPr>
          <p:cNvPr id="9" name="Облако 8"/>
          <p:cNvSpPr/>
          <p:nvPr/>
        </p:nvSpPr>
        <p:spPr>
          <a:xfrm>
            <a:off x="6786578" y="571480"/>
            <a:ext cx="2143140" cy="207170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СӘРВАР әбисе</a:t>
            </a:r>
          </a:p>
          <a:p>
            <a:pPr algn="ctr"/>
            <a:endParaRPr lang="ru-RU" sz="2000" b="1" dirty="0"/>
          </a:p>
        </p:txBody>
      </p:sp>
      <p:sp>
        <p:nvSpPr>
          <p:cNvPr id="11" name="Стрелка вправо 10"/>
          <p:cNvSpPr/>
          <p:nvPr/>
        </p:nvSpPr>
        <p:spPr>
          <a:xfrm rot="12840971">
            <a:off x="1143087" y="2592917"/>
            <a:ext cx="647164" cy="19835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8725222">
            <a:off x="1195574" y="4364568"/>
            <a:ext cx="840185" cy="19513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285852" y="2500306"/>
            <a:ext cx="2000264" cy="192882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>
                <a:solidFill>
                  <a:srgbClr val="FFFF00"/>
                </a:solidFill>
              </a:rPr>
              <a:t>СӘРИЯ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3428992" y="2357430"/>
            <a:ext cx="2000296" cy="192882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>
                <a:solidFill>
                  <a:srgbClr val="FF0000"/>
                </a:solidFill>
              </a:rPr>
              <a:t>Фәрит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i="1" dirty="0" smtClean="0">
                <a:solidFill>
                  <a:srgbClr val="FF0000"/>
                </a:solidFill>
              </a:rPr>
              <a:t>(1950-1989)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4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82505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Әбием Гөлсинә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43240" y="1071546"/>
            <a:ext cx="3429024" cy="2286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/>
              <a:t>Гайнисорур</a:t>
            </a:r>
          </a:p>
          <a:p>
            <a:pPr algn="ctr"/>
            <a:r>
              <a:rPr lang="tt-RU" sz="3200" b="1" dirty="0" smtClean="0"/>
              <a:t>Шакир </a:t>
            </a:r>
            <a:endParaRPr lang="ru-RU" sz="3200" b="1" dirty="0"/>
          </a:p>
        </p:txBody>
      </p:sp>
      <p:sp>
        <p:nvSpPr>
          <p:cNvPr id="5" name="Облако 4"/>
          <p:cNvSpPr/>
          <p:nvPr/>
        </p:nvSpPr>
        <p:spPr>
          <a:xfrm>
            <a:off x="5000628" y="4643446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Минсәгыйт</a:t>
            </a:r>
            <a:r>
              <a:rPr lang="ru-RU" sz="2000" b="1" dirty="0" err="1" smtClean="0"/>
              <a:t>ь</a:t>
            </a:r>
            <a:endParaRPr lang="ru-RU" sz="2000" b="1" dirty="0" smtClean="0"/>
          </a:p>
          <a:p>
            <a:pPr algn="ctr"/>
            <a:r>
              <a:rPr lang="tt-RU" sz="2000" b="1" dirty="0" smtClean="0"/>
              <a:t>(1949)</a:t>
            </a:r>
            <a:endParaRPr lang="ru-RU" sz="2000" b="1" dirty="0" smtClean="0"/>
          </a:p>
          <a:p>
            <a:pPr algn="ctr"/>
            <a:endParaRPr lang="ru-RU" sz="2000" b="1" dirty="0"/>
          </a:p>
        </p:txBody>
      </p:sp>
      <p:sp>
        <p:nvSpPr>
          <p:cNvPr id="6" name="Облако 5"/>
          <p:cNvSpPr/>
          <p:nvPr/>
        </p:nvSpPr>
        <p:spPr>
          <a:xfrm>
            <a:off x="1357290" y="4500570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err="1" smtClean="0"/>
              <a:t>Минсәеф</a:t>
            </a:r>
            <a:endParaRPr lang="ru-RU" sz="2000" b="1" dirty="0" smtClean="0"/>
          </a:p>
          <a:p>
            <a:pPr algn="ctr"/>
            <a:r>
              <a:rPr lang="tt-RU" sz="2000" b="1" dirty="0" smtClean="0"/>
              <a:t>(1937)</a:t>
            </a:r>
            <a:endParaRPr lang="ru-RU" sz="2000" b="1" dirty="0" smtClean="0"/>
          </a:p>
          <a:p>
            <a:pPr algn="ctr"/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6572232" y="2857496"/>
            <a:ext cx="2571768" cy="128588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Гөлсинә</a:t>
            </a:r>
          </a:p>
          <a:p>
            <a:pPr algn="ctr"/>
            <a:r>
              <a:rPr lang="tt-RU" sz="2000" b="1" dirty="0" smtClean="0">
                <a:solidFill>
                  <a:srgbClr val="00B050"/>
                </a:solidFill>
              </a:rPr>
              <a:t>(1943)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 algn="ctr"/>
            <a:endParaRPr lang="ru-RU" sz="2000" b="1" dirty="0"/>
          </a:p>
        </p:txBody>
      </p:sp>
      <p:sp>
        <p:nvSpPr>
          <p:cNvPr id="8" name="Облако 7"/>
          <p:cNvSpPr/>
          <p:nvPr/>
        </p:nvSpPr>
        <p:spPr>
          <a:xfrm>
            <a:off x="214282" y="1071546"/>
            <a:ext cx="2286016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Җәмилә</a:t>
            </a:r>
          </a:p>
          <a:p>
            <a:pPr algn="ctr"/>
            <a:r>
              <a:rPr lang="tt-RU" b="1" dirty="0" smtClean="0"/>
              <a:t>(1928)</a:t>
            </a:r>
            <a:endParaRPr lang="ru-RU" b="1" dirty="0" smtClean="0"/>
          </a:p>
          <a:p>
            <a:pPr algn="ctr"/>
            <a:endParaRPr lang="ru-RU" b="1" dirty="0"/>
          </a:p>
        </p:txBody>
      </p:sp>
      <p:sp>
        <p:nvSpPr>
          <p:cNvPr id="9" name="Облако 8"/>
          <p:cNvSpPr/>
          <p:nvPr/>
        </p:nvSpPr>
        <p:spPr>
          <a:xfrm>
            <a:off x="7072330" y="857232"/>
            <a:ext cx="2071670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Нурсинә</a:t>
            </a:r>
          </a:p>
          <a:p>
            <a:pPr algn="ctr"/>
            <a:r>
              <a:rPr lang="tt-RU" sz="2000" b="1" dirty="0" smtClean="0"/>
              <a:t>(1934)</a:t>
            </a:r>
            <a:endParaRPr lang="ru-RU" sz="2000" b="1" dirty="0" smtClean="0"/>
          </a:p>
          <a:p>
            <a:pPr algn="ctr"/>
            <a:endParaRPr lang="ru-RU" sz="2000" b="1" dirty="0"/>
          </a:p>
        </p:txBody>
      </p:sp>
      <p:sp>
        <p:nvSpPr>
          <p:cNvPr id="10" name="Стрелка вправо 9"/>
          <p:cNvSpPr/>
          <p:nvPr/>
        </p:nvSpPr>
        <p:spPr>
          <a:xfrm rot="19693770">
            <a:off x="6539375" y="1694808"/>
            <a:ext cx="554548" cy="30424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8916471">
            <a:off x="2579339" y="3022447"/>
            <a:ext cx="994354" cy="3086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698014">
            <a:off x="3450236" y="3644311"/>
            <a:ext cx="1207939" cy="37353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098525">
            <a:off x="6682497" y="2418155"/>
            <a:ext cx="767864" cy="39374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4350646">
            <a:off x="5079294" y="3823220"/>
            <a:ext cx="1154819" cy="26287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0" y="3214686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Минһади</a:t>
            </a:r>
          </a:p>
          <a:p>
            <a:pPr algn="ctr"/>
            <a:r>
              <a:rPr lang="tt-RU" sz="2000" b="1" dirty="0" smtClean="0"/>
              <a:t>(1940)</a:t>
            </a:r>
            <a:endParaRPr lang="ru-RU" sz="2000" b="1" dirty="0" smtClean="0"/>
          </a:p>
          <a:p>
            <a:pPr algn="ctr"/>
            <a:endParaRPr lang="ru-RU" sz="2000" b="1" dirty="0"/>
          </a:p>
        </p:txBody>
      </p:sp>
      <p:sp>
        <p:nvSpPr>
          <p:cNvPr id="16" name="Стрелка вправо 15"/>
          <p:cNvSpPr/>
          <p:nvPr/>
        </p:nvSpPr>
        <p:spPr>
          <a:xfrm rot="12577516">
            <a:off x="2578900" y="1656538"/>
            <a:ext cx="554548" cy="30424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43716" cy="82505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Бабам Атлас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14744" y="928670"/>
            <a:ext cx="2643206" cy="314327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bg1"/>
                </a:solidFill>
              </a:rPr>
              <a:t>Һәрвия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i="1" dirty="0" smtClean="0"/>
              <a:t>(1903-1983)</a:t>
            </a:r>
          </a:p>
          <a:p>
            <a:pPr algn="ctr"/>
            <a:r>
              <a:rPr lang="ru-RU" sz="2800" b="1" dirty="0" err="1" smtClean="0">
                <a:solidFill>
                  <a:schemeClr val="bg1"/>
                </a:solidFill>
              </a:rPr>
              <a:t>Һади</a:t>
            </a:r>
            <a:r>
              <a:rPr lang="ru-RU" sz="2800" b="1" dirty="0" err="1" smtClean="0"/>
              <a:t> </a:t>
            </a:r>
            <a:r>
              <a:rPr lang="ru-RU" sz="2000" i="1" dirty="0" smtClean="0"/>
              <a:t>(</a:t>
            </a:r>
            <a:r>
              <a:rPr lang="ru-RU" sz="2000" i="1" dirty="0" err="1" smtClean="0"/>
              <a:t>сугышта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һәбәрсез югалган</a:t>
            </a:r>
            <a:r>
              <a:rPr lang="ru-RU" sz="2000" i="1" dirty="0" smtClean="0"/>
              <a:t>)</a:t>
            </a:r>
          </a:p>
          <a:p>
            <a:pPr algn="ctr"/>
            <a:r>
              <a:rPr lang="ru-RU" sz="2000" i="1" dirty="0" smtClean="0"/>
              <a:t>(1889-1944</a:t>
            </a:r>
            <a:r>
              <a:rPr lang="ru-RU" sz="2000" b="1" i="1" dirty="0" smtClean="0"/>
              <a:t>)  </a:t>
            </a:r>
          </a:p>
          <a:p>
            <a:pPr algn="ctr"/>
            <a:endParaRPr lang="ru-RU" sz="2400" b="1" dirty="0"/>
          </a:p>
        </p:txBody>
      </p:sp>
      <p:sp>
        <p:nvSpPr>
          <p:cNvPr id="5" name="Облако 4"/>
          <p:cNvSpPr/>
          <p:nvPr/>
        </p:nvSpPr>
        <p:spPr>
          <a:xfrm>
            <a:off x="6929454" y="571480"/>
            <a:ext cx="2214546" cy="171451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rgbClr val="FF0000"/>
                </a:solidFill>
              </a:rPr>
              <a:t>Атлас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(1942)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357158" y="3286124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Салих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(1928)</a:t>
            </a:r>
            <a:endParaRPr lang="ru-RU" sz="2000" b="1" dirty="0"/>
          </a:p>
        </p:txBody>
      </p:sp>
      <p:sp>
        <p:nvSpPr>
          <p:cNvPr id="7" name="Облако 6"/>
          <p:cNvSpPr/>
          <p:nvPr/>
        </p:nvSpPr>
        <p:spPr>
          <a:xfrm>
            <a:off x="6357950" y="3786190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Марс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(1938)</a:t>
            </a:r>
            <a:endParaRPr lang="ru-RU" sz="2000" b="1" dirty="0"/>
          </a:p>
        </p:txBody>
      </p:sp>
      <p:sp>
        <p:nvSpPr>
          <p:cNvPr id="8" name="Облако 7"/>
          <p:cNvSpPr/>
          <p:nvPr/>
        </p:nvSpPr>
        <p:spPr>
          <a:xfrm>
            <a:off x="285720" y="1000108"/>
            <a:ext cx="2571768" cy="128588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/>
              <a:t>Йосып</a:t>
            </a:r>
          </a:p>
          <a:p>
            <a:pPr algn="ctr"/>
            <a:r>
              <a:rPr lang="tt-RU" b="1" dirty="0" smtClean="0"/>
              <a:t>(1925)</a:t>
            </a:r>
            <a:endParaRPr lang="ru-RU" b="1" dirty="0" smtClean="0"/>
          </a:p>
          <a:p>
            <a:pPr algn="ctr"/>
            <a:endParaRPr lang="ru-RU" b="1" dirty="0"/>
          </a:p>
        </p:txBody>
      </p:sp>
      <p:sp>
        <p:nvSpPr>
          <p:cNvPr id="9" name="Облако 8"/>
          <p:cNvSpPr/>
          <p:nvPr/>
        </p:nvSpPr>
        <p:spPr>
          <a:xfrm>
            <a:off x="3929058" y="5143512"/>
            <a:ext cx="2214546" cy="142876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/>
              <a:t>Сабит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(1936)</a:t>
            </a:r>
            <a:endParaRPr lang="ru-RU" sz="2000" b="1" dirty="0"/>
          </a:p>
        </p:txBody>
      </p:sp>
      <p:sp>
        <p:nvSpPr>
          <p:cNvPr id="10" name="Стрелка вправо 9"/>
          <p:cNvSpPr/>
          <p:nvPr/>
        </p:nvSpPr>
        <p:spPr>
          <a:xfrm rot="19693770">
            <a:off x="6372551" y="1466979"/>
            <a:ext cx="554548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2840971">
            <a:off x="3151987" y="1639728"/>
            <a:ext cx="64716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8725222">
            <a:off x="2992238" y="3195988"/>
            <a:ext cx="840185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457692">
            <a:off x="6137042" y="3407043"/>
            <a:ext cx="767864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4528564" y="4401130"/>
            <a:ext cx="1000132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309</Words>
  <Application>Microsoft Office PowerPoint</Application>
  <PresentationFormat>Экран (4:3)</PresentationFormat>
  <Paragraphs>150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Халимова Розалия Алмаз кызы</vt:lpstr>
      <vt:lpstr>Әнием Ләйсән</vt:lpstr>
      <vt:lpstr>Әтием Алмаз</vt:lpstr>
      <vt:lpstr>Әбием Әминә</vt:lpstr>
      <vt:lpstr>Бабам Фәрит</vt:lpstr>
      <vt:lpstr>Әминә әбиемнең бабалары һәм әбиләре</vt:lpstr>
      <vt:lpstr>Фәрит бабамның бабалары һәм әбиләре</vt:lpstr>
      <vt:lpstr>Әбием Гөлсинә</vt:lpstr>
      <vt:lpstr>Бабам Атлас</vt:lpstr>
      <vt:lpstr>Гөлсинә әбиемнең бабасы һәм әбисе</vt:lpstr>
      <vt:lpstr>Атлас бабамның бабалары һәм әбиләре</vt:lpstr>
      <vt:lpstr>Атлас бабамның бабаларының бабалары</vt:lpstr>
      <vt:lpstr>Атлас бабамның әнисе Һәрвиянең  бабалары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Бакыевлар гаиләсе</dc:title>
  <dc:creator>Лейсан Фаритовна</dc:creator>
  <cp:lastModifiedBy>Ляйсан Фаритовна</cp:lastModifiedBy>
  <cp:revision>39</cp:revision>
  <dcterms:created xsi:type="dcterms:W3CDTF">2011-03-04T17:52:11Z</dcterms:created>
  <dcterms:modified xsi:type="dcterms:W3CDTF">2011-05-05T05:31:21Z</dcterms:modified>
</cp:coreProperties>
</file>