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F2448-9116-443A-9300-D67F8DE9C2C3}" type="datetimeFigureOut">
              <a:rPr lang="uk-UA" smtClean="0"/>
              <a:t>23.01.2012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3D92-42BA-4365-86EB-CC10ED4DB76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F2448-9116-443A-9300-D67F8DE9C2C3}" type="datetimeFigureOut">
              <a:rPr lang="uk-UA" smtClean="0"/>
              <a:t>23.01.2012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3D92-42BA-4365-86EB-CC10ED4DB76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F2448-9116-443A-9300-D67F8DE9C2C3}" type="datetimeFigureOut">
              <a:rPr lang="uk-UA" smtClean="0"/>
              <a:t>23.01.2012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3D92-42BA-4365-86EB-CC10ED4DB76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F2448-9116-443A-9300-D67F8DE9C2C3}" type="datetimeFigureOut">
              <a:rPr lang="uk-UA" smtClean="0"/>
              <a:t>23.01.2012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3D92-42BA-4365-86EB-CC10ED4DB76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F2448-9116-443A-9300-D67F8DE9C2C3}" type="datetimeFigureOut">
              <a:rPr lang="uk-UA" smtClean="0"/>
              <a:t>23.01.2012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3D92-42BA-4365-86EB-CC10ED4DB76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F2448-9116-443A-9300-D67F8DE9C2C3}" type="datetimeFigureOut">
              <a:rPr lang="uk-UA" smtClean="0"/>
              <a:t>23.01.2012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3D92-42BA-4365-86EB-CC10ED4DB76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F2448-9116-443A-9300-D67F8DE9C2C3}" type="datetimeFigureOut">
              <a:rPr lang="uk-UA" smtClean="0"/>
              <a:t>23.01.2012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3D92-42BA-4365-86EB-CC10ED4DB76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F2448-9116-443A-9300-D67F8DE9C2C3}" type="datetimeFigureOut">
              <a:rPr lang="uk-UA" smtClean="0"/>
              <a:t>23.01.2012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3D92-42BA-4365-86EB-CC10ED4DB76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F2448-9116-443A-9300-D67F8DE9C2C3}" type="datetimeFigureOut">
              <a:rPr lang="uk-UA" smtClean="0"/>
              <a:t>23.01.2012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3D92-42BA-4365-86EB-CC10ED4DB76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F2448-9116-443A-9300-D67F8DE9C2C3}" type="datetimeFigureOut">
              <a:rPr lang="uk-UA" smtClean="0"/>
              <a:t>23.01.2012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3D92-42BA-4365-86EB-CC10ED4DB76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F2448-9116-443A-9300-D67F8DE9C2C3}" type="datetimeFigureOut">
              <a:rPr lang="uk-UA" smtClean="0"/>
              <a:t>23.01.2012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3D92-42BA-4365-86EB-CC10ED4DB76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F2448-9116-443A-9300-D67F8DE9C2C3}" type="datetimeFigureOut">
              <a:rPr lang="uk-UA" smtClean="0"/>
              <a:t>23.01.2012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33D92-42BA-4365-86EB-CC10ED4DB761}" type="slidenum">
              <a:rPr lang="uk-UA" smtClean="0"/>
              <a:t>‹#›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ru-RU" dirty="0" smtClean="0"/>
              <a:t>Дидактическая игра </a:t>
            </a:r>
            <a:br>
              <a:rPr lang="ru-RU" dirty="0" smtClean="0"/>
            </a:br>
            <a:r>
              <a:rPr lang="ru-RU" dirty="0" smtClean="0"/>
              <a:t>«Семейка слов»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40760" cy="30738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Подготовительная к школе группа 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tx1"/>
                </a:solidFill>
              </a:rPr>
              <a:t>Авторская разработка педагога группы №7 «Ромашка»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tx1"/>
                </a:solidFill>
              </a:rPr>
              <a:t>Рудакова М.И.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556792"/>
            <a:ext cx="7162055" cy="2880319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Цель – совершенствование грамматического строя речи; подбор однокоренных слов; развития интереса к чтению. </a:t>
            </a:r>
            <a:endParaRPr lang="uk-UA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412776"/>
            <a:ext cx="7920880" cy="4968551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1 вариант: </a:t>
            </a:r>
            <a:r>
              <a:rPr lang="ru-RU" sz="2400" dirty="0" smtClean="0"/>
              <a:t>воспитатель вместе с ребенком рассматривают таблицу, в центре которой находится изображение. Ребенок вместе с воспитателем называет это изображение и подбирает карточки с картинками однокоренных слов.</a:t>
            </a:r>
          </a:p>
          <a:p>
            <a:r>
              <a:rPr lang="ru-RU" sz="2400" b="1" u="sng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 вариант: </a:t>
            </a:r>
            <a:r>
              <a:rPr lang="ru-RU" sz="2400" dirty="0" smtClean="0"/>
              <a:t>детям раздаются таблицы. Ребенок – ведущий показывает по одной карточке, играющие дети определяют к какой семейке слов относится карточка и выкладывают на свою таблицу. Выигрывает тот, кто быстрее выполнит задание.</a:t>
            </a:r>
          </a:p>
          <a:p>
            <a:r>
              <a:rPr lang="ru-RU" sz="2400" b="1" u="sng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3 вариант: </a:t>
            </a:r>
            <a:r>
              <a:rPr lang="ru-RU" sz="2400" dirty="0" smtClean="0"/>
              <a:t>детям раздаются карточки со словами основами, ведущий показывает по одной карточке, дети читают и кладут карточку к своей семейке слов.</a:t>
            </a:r>
          </a:p>
          <a:p>
            <a:endParaRPr lang="ru-RU" sz="2400" dirty="0"/>
          </a:p>
          <a:p>
            <a:r>
              <a:rPr lang="ru-RU" sz="2400" dirty="0" smtClean="0"/>
              <a:t>Усложнение: ребенку даются слова, он читает, выделяет основу (корень) и подбирает однокоренные слова.</a:t>
            </a:r>
            <a:endParaRPr lang="uk-UA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686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3" y="476672"/>
            <a:ext cx="3648406" cy="2736304"/>
          </a:xfrm>
        </p:spPr>
      </p:pic>
      <p:pic>
        <p:nvPicPr>
          <p:cNvPr id="6" name="Содержимое 5" descr="IMG_686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047" y="476672"/>
            <a:ext cx="3648405" cy="2736304"/>
          </a:xfrm>
        </p:spPr>
      </p:pic>
      <p:pic>
        <p:nvPicPr>
          <p:cNvPr id="7" name="Рисунок 6" descr="IMG_68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3284984"/>
            <a:ext cx="4176464" cy="31323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148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Дидактическая игра  «Семейка слов»</vt:lpstr>
      <vt:lpstr>Слайд 2</vt:lpstr>
      <vt:lpstr>Слайд 3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 «Семейка слов»</dc:title>
  <dc:creator>Ирина</dc:creator>
  <cp:lastModifiedBy>Ирина</cp:lastModifiedBy>
  <cp:revision>2</cp:revision>
  <dcterms:created xsi:type="dcterms:W3CDTF">2012-01-23T17:00:02Z</dcterms:created>
  <dcterms:modified xsi:type="dcterms:W3CDTF">2012-01-23T17:14:28Z</dcterms:modified>
</cp:coreProperties>
</file>