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4729" autoAdjust="0"/>
  </p:normalViewPr>
  <p:slideViewPr>
    <p:cSldViewPr>
      <p:cViewPr varScale="1">
        <p:scale>
          <a:sx n="85" d="100"/>
          <a:sy n="85" d="100"/>
        </p:scale>
        <p:origin x="-11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3EE13-8D59-45EF-AD20-0BA50E30B6EA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613ED-5374-4061-A74B-6666F12075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i="1" baseline="0" dirty="0" smtClean="0"/>
              <a:t>   </a:t>
            </a: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613ED-5374-4061-A74B-6666F120754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ru-RU" i="1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613ED-5374-4061-A74B-6666F120754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613ED-5374-4061-A74B-6666F120754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613ED-5374-4061-A74B-6666F120754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613ED-5374-4061-A74B-6666F120754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613ED-5374-4061-A74B-6666F120754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539AD-B41A-4D1F-BFB6-45679A48EAD1}" type="datetimeFigureOut">
              <a:rPr lang="ru-RU" smtClean="0"/>
              <a:pPr/>
              <a:t>27.12.2011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043C7-6DF7-44FF-B31F-1041A7C5CB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43918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tx1"/>
                </a:solidFill>
              </a:rPr>
              <a:t>ЛЯГУШКИ</a:t>
            </a:r>
            <a:endParaRPr lang="ru-RU" sz="8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 УЧЕНИК 3А КЛАССА МОУ СОШ №5</a:t>
            </a:r>
          </a:p>
          <a:p>
            <a:r>
              <a:rPr lang="ru-RU" smtClean="0"/>
              <a:t>ФАДИН НИКИТА ПРЕПОДАВАТЕЛЬ:ИСАЕВА НАТАЛЬЯ ИВАНОВНА.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-142900"/>
            <a:ext cx="3505200" cy="223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4714908" cy="55092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Скачет завирушка,</a:t>
            </a:r>
          </a:p>
          <a:p>
            <a:r>
              <a:rPr lang="ru-RU" sz="4400" dirty="0">
                <a:solidFill>
                  <a:schemeClr val="tx1"/>
                </a:solidFill>
              </a:rPr>
              <a:t>Не рот, а ловушка.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Попадут в ловушку</a:t>
            </a:r>
          </a:p>
          <a:p>
            <a:r>
              <a:rPr lang="ru-RU" sz="4400" dirty="0">
                <a:solidFill>
                  <a:schemeClr val="tx1"/>
                </a:solidFill>
              </a:rPr>
              <a:t>И комар, и мушка.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29256" y="3714752"/>
            <a:ext cx="3000396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Зеленые мы, как трава,</a:t>
            </a:r>
          </a:p>
          <a:p>
            <a:r>
              <a:rPr lang="ru-RU" sz="3600" dirty="0"/>
              <a:t>Наша песенка: "Ква-ква".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3152775" cy="241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43042" y="214290"/>
            <a:ext cx="5715040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7200" dirty="0" smtClean="0">
                <a:solidFill>
                  <a:schemeClr val="tx1"/>
                </a:solidFill>
              </a:rPr>
              <a:t>лягушки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180344"/>
            <a:ext cx="8215370" cy="26776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ЛЯГУШКИ – БЕСХВОСТЫЕ АМФИБИИ , ИЛИ ЗЕМНОВОДНЫЕ . ЛЯГУШКИ ЖИВУТ ОКОЛО ВОДЫ . ПЕРЕПОНЧАТЫЕ ЛАПЫ  ПОЗВОЛЯЮТ ИМ БЫСТРО ПЛАВАТЬ . У ЛЯГУШЕК КВАКШ ПАЛЬЦЫ СНАБЖЕНЫ ПРИСОСКАМИ , ЧТОБЫ ЦЕПЛЯТЬСЯ ЗА ДЕРЕВЬЯ , НА КОТОРЫХ ОНИ ЖИВУТ </a:t>
            </a:r>
            <a:r>
              <a:rPr lang="ru-RU" sz="2800" i="1" dirty="0" smtClean="0"/>
              <a:t>.    </a:t>
            </a:r>
            <a:endParaRPr lang="ru-RU" sz="28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785926"/>
            <a:ext cx="4572000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Лягушки могут смотреть вперед, вбок и вверх одновременно. Они никогда не закрывают глаза, даже когда спят.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2857519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3500430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ЧТО ОНИ ЕДЯТ?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285728"/>
            <a:ext cx="4572000" cy="313932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В ОСНОВНОМ НАСЕКОМЫХ , КОТОРЫХ ЛОВЯТ ДЛИННЫМ ЛИПКИМ ЯЗЫКОМ . НЕКОТОРЫЕ КРУПНЫЕ ВИДЫ ЕДЯТ ТАКЖЕ МЕЛКИХ ГРЫЗУНОВ , РЫБ  ИЛИ ЧЕРВЕЙ , ПРИДЕРЖИВАЯ ИХ ПЕРЕДНИМИ ЛАПАМИ . ЗАГЛАТЫВАЯ КРУПНУЮ ДОБЫЧУ , ОНИ ЗАКРЫВАЮТ ВЕКИ И ВТЯГИВАЮТ ОГРОМНЫЕ ВЫПУЧЕННЫЕ ГЛАЗНЫЕ ЯБЛОКИ В ГОЛОВУ , ПРОТАЛКИВАЯ ИМИ ПИЩУ ИЗО РТА В ГЛОТКУ.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643314"/>
            <a:ext cx="257176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3786191"/>
            <a:ext cx="4429156" cy="230832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КВАКАЮТ ТОЛЬКО САМЦЫ – ТАК ОНИ ЗОВУТ САМОК.НА ГОРЛЕ ИЛИ ЩЕКАХ У НИХ РАЗДУВАЮТСЯ МЕШКИ-РЕЗОНАТОРЫ ДЛЯ УСИЛЕНИЯ ЗВУКА.                                               </a:t>
            </a:r>
            <a:endParaRPr lang="ru-RU" sz="2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42918"/>
            <a:ext cx="6429420" cy="5509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dirty="0" smtClean="0"/>
              <a:t>А в саду на раскладушке</a:t>
            </a:r>
          </a:p>
          <a:p>
            <a:r>
              <a:rPr lang="ru-RU" sz="4400" dirty="0" err="1" smtClean="0"/>
              <a:t>Поселилися</a:t>
            </a:r>
            <a:r>
              <a:rPr lang="ru-RU" sz="4400" dirty="0" smtClean="0"/>
              <a:t>  лягушки.</a:t>
            </a:r>
          </a:p>
          <a:p>
            <a:r>
              <a:rPr lang="ru-RU" sz="4400" dirty="0" smtClean="0"/>
              <a:t>Надоело им болото</a:t>
            </a:r>
          </a:p>
          <a:p>
            <a:r>
              <a:rPr lang="ru-RU" sz="4400" dirty="0" smtClean="0"/>
              <a:t>Им теперь  летать охота...</a:t>
            </a:r>
          </a:p>
          <a:p>
            <a:r>
              <a:rPr lang="ru-RU" sz="4400" dirty="0" smtClean="0"/>
              <a:t>"</a:t>
            </a:r>
            <a:r>
              <a:rPr lang="ru-RU" sz="4400" dirty="0" err="1" smtClean="0"/>
              <a:t>Браво!Бис</a:t>
            </a:r>
            <a:r>
              <a:rPr lang="ru-RU" sz="4400" dirty="0" smtClean="0"/>
              <a:t>!"-им покричи!</a:t>
            </a:r>
          </a:p>
          <a:p>
            <a:r>
              <a:rPr lang="ru-RU" sz="4400" dirty="0" smtClean="0"/>
              <a:t>На батуте- циркачи!</a:t>
            </a:r>
            <a:endParaRPr lang="ru-RU" sz="4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83245" y="285728"/>
            <a:ext cx="524634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/>
              <a:t>КАКИЕ ЛЯГУШКИ УМЕЮТ ЛЕТАТЬ?</a:t>
            </a:r>
            <a:endParaRPr lang="ru-RU" sz="24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071546"/>
            <a:ext cx="4572000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i="1" dirty="0" smtClean="0"/>
              <a:t>ВЕСЛОНОГИЕ ЛЯГУШКИ ЛАЗАЮТ ПО ДЕРЕВЬЯМ,А НЕКОТОРЫЕ ИЗ НИХ ДАЖЕ УМЕЮТ ЛЕТАТЬ-ВЕРНЕЕ,ПЛАНИРОВАТЬ С ВЕТКИ НА ВЕТКУ.У ЭТИХ ЗЕМНОВОДНЫХ НА ЛАПКАХ ДЛИННЫЕ ПАЛЬЦЫ,А МЕЖДУ НИМИ- РАЗВИТЫЕ КОЖИСТЫЕ ПЕРЕПОНКИ. СРЫВАЯСЬ С ВЕТКИ ,ЛЯГУШКА РАСТОПЫРИВАЕТ ПАЛЬЦЫ ,РАЗДУВАЕТ ТЕЛО И ЛЕГКО ПЛАНИРУЕТ ВНИЗ.</a:t>
            </a:r>
            <a:endParaRPr lang="ru-RU" sz="2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00108"/>
            <a:ext cx="321471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41243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48" y="3571876"/>
            <a:ext cx="4572016" cy="31085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ЭТУ КРОШЕЧНУЮ ЛЯГУШКУ ДРЕВОЛАЗА ИЗ ЮЖНОЙ АМЕРИКИ ЛУЧШЕ НЕ ТРОГАТЬ.ЕЁ ЯРКО РАСКРАШЕННАЯ КОЖА ВЫДЕЛЯЕТ СМЕРТЕЛЬНЫЙ ЯД.</a:t>
            </a:r>
            <a:endParaRPr lang="ru-RU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557216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i="1" dirty="0" smtClean="0"/>
              <a:t>ИСПОЛЬЗОВАННАЯ ЛИТЕРАТУРА: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428736"/>
            <a:ext cx="7643866" cy="3477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i="1" dirty="0" smtClean="0"/>
              <a:t>1.ДЕТСКАЯ ЭНЦИКЛОПЕДИЯ «МАХАОН»</a:t>
            </a:r>
          </a:p>
          <a:p>
            <a:r>
              <a:rPr lang="ru-RU" sz="4400" i="1" dirty="0" smtClean="0"/>
              <a:t>2.ЭНЦИКЛОПЕДИЯ ДЛЯ ЛЮБОЗНАТЕЛЬНЫХ «ОТЧЕГО И ПОЧЕМУ»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14554"/>
            <a:ext cx="857256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294</Words>
  <Application>Microsoft Office PowerPoint</Application>
  <PresentationFormat>Экран (4:3)</PresentationFormat>
  <Paragraphs>35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ЛЯГУШКИ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ЛЯГУШКИ</dc:title>
  <dc:creator>UserXP</dc:creator>
  <cp:lastModifiedBy>UserXP</cp:lastModifiedBy>
  <cp:revision>21</cp:revision>
  <dcterms:created xsi:type="dcterms:W3CDTF">2011-12-24T11:55:02Z</dcterms:created>
  <dcterms:modified xsi:type="dcterms:W3CDTF">2011-12-27T15:55:53Z</dcterms:modified>
</cp:coreProperties>
</file>