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4" r:id="rId11"/>
    <p:sldId id="282" r:id="rId12"/>
    <p:sldId id="265" r:id="rId13"/>
    <p:sldId id="266" r:id="rId14"/>
    <p:sldId id="268" r:id="rId15"/>
    <p:sldId id="269" r:id="rId16"/>
    <p:sldId id="271" r:id="rId17"/>
    <p:sldId id="273" r:id="rId18"/>
    <p:sldId id="272" r:id="rId19"/>
    <p:sldId id="270" r:id="rId20"/>
    <p:sldId id="274" r:id="rId21"/>
    <p:sldId id="275" r:id="rId22"/>
    <p:sldId id="276" r:id="rId23"/>
    <p:sldId id="277" r:id="rId24"/>
    <p:sldId id="278" r:id="rId25"/>
    <p:sldId id="280" r:id="rId26"/>
    <p:sldId id="279" r:id="rId27"/>
    <p:sldId id="281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AF57729-0366-44D5-A140-8E3A146792F8}" type="datetimeFigureOut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E0DDC57-5596-448E-A9CB-0F7488C803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5389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0C34D-1309-4CEF-8B41-9F95F560496C}" type="datetime1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918EA-6C2B-4A9E-8395-22B41018AA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360141"/>
      </p:ext>
    </p:extLst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3D282-609A-4CB8-832A-4CA0DFB011BD}" type="datetime1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8610E-E7E5-42FA-8A17-2D96056EA8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141718"/>
      </p:ext>
    </p:extLst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47B68-B76A-46B8-B4DA-5B715A4CA999}" type="datetime1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05229-BCE4-4BA6-9180-2129CF6A3A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192404"/>
      </p:ext>
    </p:extLst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1FD9A-AF12-474E-B04B-3D89C088909F}" type="datetime1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9C344-1C62-4666-987C-B3174223EE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461341"/>
      </p:ext>
    </p:extLst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422A6-AF42-4819-8E28-2BEAE4418E5A}" type="datetime1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1ED9D-FF7F-4752-9241-D3AA8D1B8C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560475"/>
      </p:ext>
    </p:extLst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571CB-842E-4D50-8C59-1A4785399220}" type="datetime1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73639-3F58-49DE-8FBD-B447ECBBD4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857098"/>
      </p:ext>
    </p:extLst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B9EB8-FD8E-4C25-AABD-BE7A23F12651}" type="datetime1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01D9A-9BC7-4D02-B442-B9A9771F99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996417"/>
      </p:ext>
    </p:extLst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168CA-B53C-445D-9276-58CA0DA1DA28}" type="datetime1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17194-512F-47C8-82C6-8D41027C0E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666002"/>
      </p:ext>
    </p:extLst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0CB90-14DA-4370-BA85-48C335545012}" type="datetime1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1412A-B1D7-4559-9C42-96B991B840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280162"/>
      </p:ext>
    </p:extLst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1E6BB-AF4F-4763-87B7-FF8058E77526}" type="datetime1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07C2C-5E34-4DCE-ACCF-454A6623C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671195"/>
      </p:ext>
    </p:extLst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6F93B-F667-418C-B5F3-704FD5F93F75}" type="datetime1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7E05C-A5D3-4340-926B-C5FB507057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060294"/>
      </p:ext>
    </p:extLst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6B3723-60FF-4BE5-AC1C-71B96DFA29C5}" type="datetime1">
              <a:rPr lang="ru-RU"/>
              <a:pPr>
                <a:defRPr/>
              </a:pPr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F5FFA2-A680-4BEC-B032-2A1C36C738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ssolve/>
  </p:transition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_chego_doshel_progress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cyberstyle.ru/misc/Image/news/Computers_hardware/261108/Lm_iS453X_1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395288" y="1196975"/>
            <a:ext cx="8353425" cy="2403475"/>
          </a:xfrm>
        </p:spPr>
        <p:txBody>
          <a:bodyPr/>
          <a:lstStyle/>
          <a:p>
            <a:r>
              <a:rPr lang="ru-RU" sz="7200" b="1" smtClean="0">
                <a:solidFill>
                  <a:srgbClr val="002060"/>
                </a:solidFill>
                <a:latin typeface="Comic Sans MS" pitchFamily="66" charset="0"/>
              </a:rPr>
              <a:t>«ИНФОРМАЦИЯ ВОКРУГ НАС»</a:t>
            </a:r>
            <a:endParaRPr lang="ru-RU" sz="480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4025" y="3789363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Игра по информатике</a:t>
            </a:r>
          </a:p>
        </p:txBody>
      </p:sp>
      <p:pic>
        <p:nvPicPr>
          <p:cNvPr id="6" name="Picture 7" descr="ban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475" y="4076700"/>
            <a:ext cx="1736725" cy="223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3670E8-1767-4E34-A44B-A7981655E142}" type="slidenum">
              <a:rPr lang="ru-RU"/>
              <a:pPr>
                <a:defRPr/>
              </a:pPr>
              <a:t>1</a:t>
            </a:fld>
            <a:endParaRPr lang="ru-RU"/>
          </a:p>
        </p:txBody>
      </p:sp>
      <p:pic>
        <p:nvPicPr>
          <p:cNvPr id="8" name="do_chego_doshel_progres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3"/>
          <p:cNvGrpSpPr>
            <a:grpSpLocks/>
          </p:cNvGrpSpPr>
          <p:nvPr/>
        </p:nvGrpSpPr>
        <p:grpSpPr bwMode="auto">
          <a:xfrm>
            <a:off x="123975" y="4254695"/>
            <a:ext cx="3627438" cy="2463801"/>
            <a:chOff x="3504" y="11"/>
            <a:chExt cx="2239" cy="1872"/>
          </a:xfrm>
        </p:grpSpPr>
        <p:sp>
          <p:nvSpPr>
            <p:cNvPr id="10" name="Freeform 4"/>
            <p:cNvSpPr>
              <a:spLocks/>
            </p:cNvSpPr>
            <p:nvPr/>
          </p:nvSpPr>
          <p:spPr bwMode="auto">
            <a:xfrm>
              <a:off x="3582" y="62"/>
              <a:ext cx="2099" cy="1802"/>
            </a:xfrm>
            <a:custGeom>
              <a:avLst/>
              <a:gdLst>
                <a:gd name="T0" fmla="*/ 893 w 4198"/>
                <a:gd name="T1" fmla="*/ 61 h 3603"/>
                <a:gd name="T2" fmla="*/ 663 w 4198"/>
                <a:gd name="T3" fmla="*/ 0 h 3603"/>
                <a:gd name="T4" fmla="*/ 433 w 4198"/>
                <a:gd name="T5" fmla="*/ 36 h 3603"/>
                <a:gd name="T6" fmla="*/ 228 w 4198"/>
                <a:gd name="T7" fmla="*/ 164 h 3603"/>
                <a:gd name="T8" fmla="*/ 54 w 4198"/>
                <a:gd name="T9" fmla="*/ 374 h 3603"/>
                <a:gd name="T10" fmla="*/ 19 w 4198"/>
                <a:gd name="T11" fmla="*/ 599 h 3603"/>
                <a:gd name="T12" fmla="*/ 0 w 4198"/>
                <a:gd name="T13" fmla="*/ 762 h 3603"/>
                <a:gd name="T14" fmla="*/ 43 w 4198"/>
                <a:gd name="T15" fmla="*/ 988 h 3603"/>
                <a:gd name="T16" fmla="*/ 187 w 4198"/>
                <a:gd name="T17" fmla="*/ 1270 h 3603"/>
                <a:gd name="T18" fmla="*/ 361 w 4198"/>
                <a:gd name="T19" fmla="*/ 1454 h 3603"/>
                <a:gd name="T20" fmla="*/ 873 w 4198"/>
                <a:gd name="T21" fmla="*/ 1556 h 3603"/>
                <a:gd name="T22" fmla="*/ 1287 w 4198"/>
                <a:gd name="T23" fmla="*/ 1736 h 3603"/>
                <a:gd name="T24" fmla="*/ 1547 w 4198"/>
                <a:gd name="T25" fmla="*/ 1802 h 3603"/>
                <a:gd name="T26" fmla="*/ 1727 w 4198"/>
                <a:gd name="T27" fmla="*/ 1761 h 3603"/>
                <a:gd name="T28" fmla="*/ 1916 w 4198"/>
                <a:gd name="T29" fmla="*/ 1582 h 3603"/>
                <a:gd name="T30" fmla="*/ 2043 w 4198"/>
                <a:gd name="T31" fmla="*/ 1342 h 3603"/>
                <a:gd name="T32" fmla="*/ 2099 w 4198"/>
                <a:gd name="T33" fmla="*/ 978 h 3603"/>
                <a:gd name="T34" fmla="*/ 1992 w 4198"/>
                <a:gd name="T35" fmla="*/ 727 h 3603"/>
                <a:gd name="T36" fmla="*/ 1614 w 4198"/>
                <a:gd name="T37" fmla="*/ 599 h 3603"/>
                <a:gd name="T38" fmla="*/ 1404 w 4198"/>
                <a:gd name="T39" fmla="*/ 451 h 3603"/>
                <a:gd name="T40" fmla="*/ 893 w 4198"/>
                <a:gd name="T41" fmla="*/ 61 h 3603"/>
                <a:gd name="T42" fmla="*/ 893 w 4198"/>
                <a:gd name="T43" fmla="*/ 61 h 3603"/>
                <a:gd name="T44" fmla="*/ 893 w 4198"/>
                <a:gd name="T45" fmla="*/ 61 h 360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198" h="3603">
                  <a:moveTo>
                    <a:pt x="1786" y="121"/>
                  </a:moveTo>
                  <a:lnTo>
                    <a:pt x="1325" y="0"/>
                  </a:lnTo>
                  <a:lnTo>
                    <a:pt x="865" y="71"/>
                  </a:lnTo>
                  <a:lnTo>
                    <a:pt x="455" y="327"/>
                  </a:lnTo>
                  <a:lnTo>
                    <a:pt x="108" y="747"/>
                  </a:lnTo>
                  <a:lnTo>
                    <a:pt x="37" y="1197"/>
                  </a:lnTo>
                  <a:lnTo>
                    <a:pt x="0" y="1524"/>
                  </a:lnTo>
                  <a:lnTo>
                    <a:pt x="86" y="1975"/>
                  </a:lnTo>
                  <a:lnTo>
                    <a:pt x="374" y="2539"/>
                  </a:lnTo>
                  <a:lnTo>
                    <a:pt x="721" y="2907"/>
                  </a:lnTo>
                  <a:lnTo>
                    <a:pt x="1745" y="3112"/>
                  </a:lnTo>
                  <a:lnTo>
                    <a:pt x="2573" y="3471"/>
                  </a:lnTo>
                  <a:lnTo>
                    <a:pt x="3094" y="3603"/>
                  </a:lnTo>
                  <a:lnTo>
                    <a:pt x="3453" y="3522"/>
                  </a:lnTo>
                  <a:lnTo>
                    <a:pt x="3831" y="3164"/>
                  </a:lnTo>
                  <a:lnTo>
                    <a:pt x="4086" y="2683"/>
                  </a:lnTo>
                  <a:lnTo>
                    <a:pt x="4198" y="1955"/>
                  </a:lnTo>
                  <a:lnTo>
                    <a:pt x="3983" y="1453"/>
                  </a:lnTo>
                  <a:lnTo>
                    <a:pt x="3228" y="1197"/>
                  </a:lnTo>
                  <a:lnTo>
                    <a:pt x="2808" y="901"/>
                  </a:lnTo>
                  <a:lnTo>
                    <a:pt x="1786" y="121"/>
                  </a:lnTo>
                  <a:close/>
                </a:path>
              </a:pathLst>
            </a:custGeom>
            <a:solidFill>
              <a:srgbClr val="FFFA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3597" y="88"/>
              <a:ext cx="2084" cy="1750"/>
            </a:xfrm>
            <a:custGeom>
              <a:avLst/>
              <a:gdLst>
                <a:gd name="T0" fmla="*/ 570 w 4166"/>
                <a:gd name="T1" fmla="*/ 235 h 3501"/>
                <a:gd name="T2" fmla="*/ 447 w 4166"/>
                <a:gd name="T3" fmla="*/ 266 h 3501"/>
                <a:gd name="T4" fmla="*/ 340 w 4166"/>
                <a:gd name="T5" fmla="*/ 271 h 3501"/>
                <a:gd name="T6" fmla="*/ 242 w 4166"/>
                <a:gd name="T7" fmla="*/ 348 h 3501"/>
                <a:gd name="T8" fmla="*/ 181 w 4166"/>
                <a:gd name="T9" fmla="*/ 455 h 3501"/>
                <a:gd name="T10" fmla="*/ 186 w 4166"/>
                <a:gd name="T11" fmla="*/ 583 h 3501"/>
                <a:gd name="T12" fmla="*/ 232 w 4166"/>
                <a:gd name="T13" fmla="*/ 706 h 3501"/>
                <a:gd name="T14" fmla="*/ 452 w 4166"/>
                <a:gd name="T15" fmla="*/ 840 h 3501"/>
                <a:gd name="T16" fmla="*/ 544 w 4166"/>
                <a:gd name="T17" fmla="*/ 916 h 3501"/>
                <a:gd name="T18" fmla="*/ 595 w 4166"/>
                <a:gd name="T19" fmla="*/ 1008 h 3501"/>
                <a:gd name="T20" fmla="*/ 657 w 4166"/>
                <a:gd name="T21" fmla="*/ 1177 h 3501"/>
                <a:gd name="T22" fmla="*/ 1215 w 4166"/>
                <a:gd name="T23" fmla="*/ 1582 h 3501"/>
                <a:gd name="T24" fmla="*/ 1323 w 4166"/>
                <a:gd name="T25" fmla="*/ 1612 h 3501"/>
                <a:gd name="T26" fmla="*/ 1461 w 4166"/>
                <a:gd name="T27" fmla="*/ 1617 h 3501"/>
                <a:gd name="T28" fmla="*/ 1557 w 4166"/>
                <a:gd name="T29" fmla="*/ 1597 h 3501"/>
                <a:gd name="T30" fmla="*/ 1644 w 4166"/>
                <a:gd name="T31" fmla="*/ 1561 h 3501"/>
                <a:gd name="T32" fmla="*/ 1711 w 4166"/>
                <a:gd name="T33" fmla="*/ 1463 h 3501"/>
                <a:gd name="T34" fmla="*/ 1828 w 4166"/>
                <a:gd name="T35" fmla="*/ 1284 h 3501"/>
                <a:gd name="T36" fmla="*/ 1870 w 4166"/>
                <a:gd name="T37" fmla="*/ 1141 h 3501"/>
                <a:gd name="T38" fmla="*/ 1864 w 4166"/>
                <a:gd name="T39" fmla="*/ 992 h 3501"/>
                <a:gd name="T40" fmla="*/ 1783 w 4166"/>
                <a:gd name="T41" fmla="*/ 875 h 3501"/>
                <a:gd name="T42" fmla="*/ 1675 w 4166"/>
                <a:gd name="T43" fmla="*/ 803 h 3501"/>
                <a:gd name="T44" fmla="*/ 1557 w 4166"/>
                <a:gd name="T45" fmla="*/ 726 h 3501"/>
                <a:gd name="T46" fmla="*/ 1501 w 4166"/>
                <a:gd name="T47" fmla="*/ 630 h 3501"/>
                <a:gd name="T48" fmla="*/ 1445 w 4166"/>
                <a:gd name="T49" fmla="*/ 450 h 3501"/>
                <a:gd name="T50" fmla="*/ 1573 w 4166"/>
                <a:gd name="T51" fmla="*/ 547 h 3501"/>
                <a:gd name="T52" fmla="*/ 1795 w 4166"/>
                <a:gd name="T53" fmla="*/ 624 h 3501"/>
                <a:gd name="T54" fmla="*/ 1953 w 4166"/>
                <a:gd name="T55" fmla="*/ 702 h 3501"/>
                <a:gd name="T56" fmla="*/ 2084 w 4166"/>
                <a:gd name="T57" fmla="*/ 952 h 3501"/>
                <a:gd name="T58" fmla="*/ 2018 w 4166"/>
                <a:gd name="T59" fmla="*/ 1335 h 3501"/>
                <a:gd name="T60" fmla="*/ 1921 w 4166"/>
                <a:gd name="T61" fmla="*/ 1540 h 3501"/>
                <a:gd name="T62" fmla="*/ 1762 w 4166"/>
                <a:gd name="T63" fmla="*/ 1678 h 3501"/>
                <a:gd name="T64" fmla="*/ 1639 w 4166"/>
                <a:gd name="T65" fmla="*/ 1750 h 3501"/>
                <a:gd name="T66" fmla="*/ 1466 w 4166"/>
                <a:gd name="T67" fmla="*/ 1750 h 3501"/>
                <a:gd name="T68" fmla="*/ 1251 w 4166"/>
                <a:gd name="T69" fmla="*/ 1689 h 3501"/>
                <a:gd name="T70" fmla="*/ 857 w 4166"/>
                <a:gd name="T71" fmla="*/ 1530 h 3501"/>
                <a:gd name="T72" fmla="*/ 248 w 4166"/>
                <a:gd name="T73" fmla="*/ 1372 h 3501"/>
                <a:gd name="T74" fmla="*/ 0 w 4166"/>
                <a:gd name="T75" fmla="*/ 802 h 3501"/>
                <a:gd name="T76" fmla="*/ 18 w 4166"/>
                <a:gd name="T77" fmla="*/ 486 h 3501"/>
                <a:gd name="T78" fmla="*/ 146 w 4166"/>
                <a:gd name="T79" fmla="*/ 215 h 3501"/>
                <a:gd name="T80" fmla="*/ 340 w 4166"/>
                <a:gd name="T81" fmla="*/ 51 h 3501"/>
                <a:gd name="T82" fmla="*/ 600 w 4166"/>
                <a:gd name="T83" fmla="*/ 10 h 3501"/>
                <a:gd name="T84" fmla="*/ 800 w 4166"/>
                <a:gd name="T85" fmla="*/ 0 h 3501"/>
                <a:gd name="T86" fmla="*/ 913 w 4166"/>
                <a:gd name="T87" fmla="*/ 40 h 3501"/>
                <a:gd name="T88" fmla="*/ 570 w 4166"/>
                <a:gd name="T89" fmla="*/ 235 h 3501"/>
                <a:gd name="T90" fmla="*/ 570 w 4166"/>
                <a:gd name="T91" fmla="*/ 235 h 3501"/>
                <a:gd name="T92" fmla="*/ 570 w 4166"/>
                <a:gd name="T93" fmla="*/ 235 h 350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166" h="3501">
                  <a:moveTo>
                    <a:pt x="1139" y="471"/>
                  </a:moveTo>
                  <a:lnTo>
                    <a:pt x="894" y="532"/>
                  </a:lnTo>
                  <a:lnTo>
                    <a:pt x="679" y="542"/>
                  </a:lnTo>
                  <a:lnTo>
                    <a:pt x="484" y="696"/>
                  </a:lnTo>
                  <a:lnTo>
                    <a:pt x="362" y="911"/>
                  </a:lnTo>
                  <a:lnTo>
                    <a:pt x="372" y="1167"/>
                  </a:lnTo>
                  <a:lnTo>
                    <a:pt x="464" y="1413"/>
                  </a:lnTo>
                  <a:lnTo>
                    <a:pt x="904" y="1680"/>
                  </a:lnTo>
                  <a:lnTo>
                    <a:pt x="1088" y="1832"/>
                  </a:lnTo>
                  <a:lnTo>
                    <a:pt x="1190" y="2017"/>
                  </a:lnTo>
                  <a:lnTo>
                    <a:pt x="1313" y="2354"/>
                  </a:lnTo>
                  <a:lnTo>
                    <a:pt x="2429" y="3164"/>
                  </a:lnTo>
                  <a:lnTo>
                    <a:pt x="2644" y="3225"/>
                  </a:lnTo>
                  <a:lnTo>
                    <a:pt x="2920" y="3235"/>
                  </a:lnTo>
                  <a:lnTo>
                    <a:pt x="3113" y="3194"/>
                  </a:lnTo>
                  <a:lnTo>
                    <a:pt x="3287" y="3123"/>
                  </a:lnTo>
                  <a:lnTo>
                    <a:pt x="3421" y="2927"/>
                  </a:lnTo>
                  <a:lnTo>
                    <a:pt x="3655" y="2569"/>
                  </a:lnTo>
                  <a:lnTo>
                    <a:pt x="3738" y="2283"/>
                  </a:lnTo>
                  <a:lnTo>
                    <a:pt x="3726" y="1985"/>
                  </a:lnTo>
                  <a:lnTo>
                    <a:pt x="3564" y="1751"/>
                  </a:lnTo>
                  <a:lnTo>
                    <a:pt x="3348" y="1607"/>
                  </a:lnTo>
                  <a:lnTo>
                    <a:pt x="3113" y="1453"/>
                  </a:lnTo>
                  <a:lnTo>
                    <a:pt x="3001" y="1260"/>
                  </a:lnTo>
                  <a:lnTo>
                    <a:pt x="2888" y="901"/>
                  </a:lnTo>
                  <a:lnTo>
                    <a:pt x="3145" y="1094"/>
                  </a:lnTo>
                  <a:lnTo>
                    <a:pt x="3589" y="1248"/>
                  </a:lnTo>
                  <a:lnTo>
                    <a:pt x="3905" y="1405"/>
                  </a:lnTo>
                  <a:lnTo>
                    <a:pt x="4166" y="1904"/>
                  </a:lnTo>
                  <a:lnTo>
                    <a:pt x="4034" y="2671"/>
                  </a:lnTo>
                  <a:lnTo>
                    <a:pt x="3841" y="3081"/>
                  </a:lnTo>
                  <a:lnTo>
                    <a:pt x="3523" y="3357"/>
                  </a:lnTo>
                  <a:lnTo>
                    <a:pt x="3277" y="3501"/>
                  </a:lnTo>
                  <a:lnTo>
                    <a:pt x="2930" y="3501"/>
                  </a:lnTo>
                  <a:lnTo>
                    <a:pt x="2500" y="3379"/>
                  </a:lnTo>
                  <a:lnTo>
                    <a:pt x="1713" y="3061"/>
                  </a:lnTo>
                  <a:lnTo>
                    <a:pt x="496" y="2744"/>
                  </a:lnTo>
                  <a:lnTo>
                    <a:pt x="0" y="1604"/>
                  </a:lnTo>
                  <a:lnTo>
                    <a:pt x="35" y="972"/>
                  </a:lnTo>
                  <a:lnTo>
                    <a:pt x="291" y="430"/>
                  </a:lnTo>
                  <a:lnTo>
                    <a:pt x="679" y="103"/>
                  </a:lnTo>
                  <a:lnTo>
                    <a:pt x="1200" y="20"/>
                  </a:lnTo>
                  <a:lnTo>
                    <a:pt x="1600" y="0"/>
                  </a:lnTo>
                  <a:lnTo>
                    <a:pt x="1825" y="81"/>
                  </a:lnTo>
                  <a:lnTo>
                    <a:pt x="1139" y="471"/>
                  </a:lnTo>
                  <a:close/>
                </a:path>
              </a:pathLst>
            </a:custGeom>
            <a:solidFill>
              <a:srgbClr val="D6D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3511" y="11"/>
              <a:ext cx="1692" cy="1617"/>
            </a:xfrm>
            <a:custGeom>
              <a:avLst/>
              <a:gdLst>
                <a:gd name="T0" fmla="*/ 687 w 3385"/>
                <a:gd name="T1" fmla="*/ 181 h 3235"/>
                <a:gd name="T2" fmla="*/ 1349 w 3385"/>
                <a:gd name="T3" fmla="*/ 19 h 3235"/>
                <a:gd name="T4" fmla="*/ 1510 w 3385"/>
                <a:gd name="T5" fmla="*/ 1 h 3235"/>
                <a:gd name="T6" fmla="*/ 1614 w 3385"/>
                <a:gd name="T7" fmla="*/ 100 h 3235"/>
                <a:gd name="T8" fmla="*/ 1533 w 3385"/>
                <a:gd name="T9" fmla="*/ 766 h 3235"/>
                <a:gd name="T10" fmla="*/ 1462 w 3385"/>
                <a:gd name="T11" fmla="*/ 1035 h 3235"/>
                <a:gd name="T12" fmla="*/ 1255 w 3385"/>
                <a:gd name="T13" fmla="*/ 1037 h 3235"/>
                <a:gd name="T14" fmla="*/ 1424 w 3385"/>
                <a:gd name="T15" fmla="*/ 1101 h 3235"/>
                <a:gd name="T16" fmla="*/ 1637 w 3385"/>
                <a:gd name="T17" fmla="*/ 1150 h 3235"/>
                <a:gd name="T18" fmla="*/ 1646 w 3385"/>
                <a:gd name="T19" fmla="*/ 1294 h 3235"/>
                <a:gd name="T20" fmla="*/ 1687 w 3385"/>
                <a:gd name="T21" fmla="*/ 1521 h 3235"/>
                <a:gd name="T22" fmla="*/ 1630 w 3385"/>
                <a:gd name="T23" fmla="*/ 1617 h 3235"/>
                <a:gd name="T24" fmla="*/ 354 w 3385"/>
                <a:gd name="T25" fmla="*/ 1583 h 3235"/>
                <a:gd name="T26" fmla="*/ 250 w 3385"/>
                <a:gd name="T27" fmla="*/ 1549 h 3235"/>
                <a:gd name="T28" fmla="*/ 205 w 3385"/>
                <a:gd name="T29" fmla="*/ 1375 h 3235"/>
                <a:gd name="T30" fmla="*/ 121 w 3385"/>
                <a:gd name="T31" fmla="*/ 1224 h 3235"/>
                <a:gd name="T32" fmla="*/ 128 w 3385"/>
                <a:gd name="T33" fmla="*/ 1179 h 3235"/>
                <a:gd name="T34" fmla="*/ 69 w 3385"/>
                <a:gd name="T35" fmla="*/ 1157 h 3235"/>
                <a:gd name="T36" fmla="*/ 56 w 3385"/>
                <a:gd name="T37" fmla="*/ 1085 h 3235"/>
                <a:gd name="T38" fmla="*/ 0 w 3385"/>
                <a:gd name="T39" fmla="*/ 985 h 3235"/>
                <a:gd name="T40" fmla="*/ 30 w 3385"/>
                <a:gd name="T41" fmla="*/ 915 h 3235"/>
                <a:gd name="T42" fmla="*/ 23 w 3385"/>
                <a:gd name="T43" fmla="*/ 817 h 3235"/>
                <a:gd name="T44" fmla="*/ 76 w 3385"/>
                <a:gd name="T45" fmla="*/ 883 h 3235"/>
                <a:gd name="T46" fmla="*/ 200 w 3385"/>
                <a:gd name="T47" fmla="*/ 1094 h 3235"/>
                <a:gd name="T48" fmla="*/ 197 w 3385"/>
                <a:gd name="T49" fmla="*/ 972 h 3235"/>
                <a:gd name="T50" fmla="*/ 154 w 3385"/>
                <a:gd name="T51" fmla="*/ 874 h 3235"/>
                <a:gd name="T52" fmla="*/ 212 w 3385"/>
                <a:gd name="T53" fmla="*/ 811 h 3235"/>
                <a:gd name="T54" fmla="*/ 279 w 3385"/>
                <a:gd name="T55" fmla="*/ 883 h 3235"/>
                <a:gd name="T56" fmla="*/ 245 w 3385"/>
                <a:gd name="T57" fmla="*/ 968 h 3235"/>
                <a:gd name="T58" fmla="*/ 300 w 3385"/>
                <a:gd name="T59" fmla="*/ 1159 h 3235"/>
                <a:gd name="T60" fmla="*/ 319 w 3385"/>
                <a:gd name="T61" fmla="*/ 911 h 3235"/>
                <a:gd name="T62" fmla="*/ 320 w 3385"/>
                <a:gd name="T63" fmla="*/ 872 h 3235"/>
                <a:gd name="T64" fmla="*/ 326 w 3385"/>
                <a:gd name="T65" fmla="*/ 842 h 3235"/>
                <a:gd name="T66" fmla="*/ 349 w 3385"/>
                <a:gd name="T67" fmla="*/ 802 h 3235"/>
                <a:gd name="T68" fmla="*/ 394 w 3385"/>
                <a:gd name="T69" fmla="*/ 749 h 3235"/>
                <a:gd name="T70" fmla="*/ 419 w 3385"/>
                <a:gd name="T71" fmla="*/ 707 h 3235"/>
                <a:gd name="T72" fmla="*/ 571 w 3385"/>
                <a:gd name="T73" fmla="*/ 757 h 3235"/>
                <a:gd name="T74" fmla="*/ 450 w 3385"/>
                <a:gd name="T75" fmla="*/ 1082 h 3235"/>
                <a:gd name="T76" fmla="*/ 524 w 3385"/>
                <a:gd name="T77" fmla="*/ 1129 h 3235"/>
                <a:gd name="T78" fmla="*/ 488 w 3385"/>
                <a:gd name="T79" fmla="*/ 1175 h 3235"/>
                <a:gd name="T80" fmla="*/ 449 w 3385"/>
                <a:gd name="T81" fmla="*/ 1388 h 3235"/>
                <a:gd name="T82" fmla="*/ 598 w 3385"/>
                <a:gd name="T83" fmla="*/ 1301 h 3235"/>
                <a:gd name="T84" fmla="*/ 593 w 3385"/>
                <a:gd name="T85" fmla="*/ 1204 h 3235"/>
                <a:gd name="T86" fmla="*/ 787 w 3385"/>
                <a:gd name="T87" fmla="*/ 1160 h 3235"/>
                <a:gd name="T88" fmla="*/ 838 w 3385"/>
                <a:gd name="T89" fmla="*/ 1135 h 3235"/>
                <a:gd name="T90" fmla="*/ 891 w 3385"/>
                <a:gd name="T91" fmla="*/ 1038 h 3235"/>
                <a:gd name="T92" fmla="*/ 694 w 3385"/>
                <a:gd name="T93" fmla="*/ 813 h 3235"/>
                <a:gd name="T94" fmla="*/ 588 w 3385"/>
                <a:gd name="T95" fmla="*/ 405 h 3235"/>
                <a:gd name="T96" fmla="*/ 569 w 3385"/>
                <a:gd name="T97" fmla="*/ 249 h 3235"/>
                <a:gd name="T98" fmla="*/ 569 w 3385"/>
                <a:gd name="T99" fmla="*/ 249 h 323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385" h="3235">
                  <a:moveTo>
                    <a:pt x="1138" y="498"/>
                  </a:moveTo>
                  <a:lnTo>
                    <a:pt x="1374" y="362"/>
                  </a:lnTo>
                  <a:lnTo>
                    <a:pt x="2045" y="167"/>
                  </a:lnTo>
                  <a:lnTo>
                    <a:pt x="2698" y="39"/>
                  </a:lnTo>
                  <a:lnTo>
                    <a:pt x="2927" y="0"/>
                  </a:lnTo>
                  <a:lnTo>
                    <a:pt x="3021" y="2"/>
                  </a:lnTo>
                  <a:lnTo>
                    <a:pt x="3132" y="65"/>
                  </a:lnTo>
                  <a:lnTo>
                    <a:pt x="3229" y="200"/>
                  </a:lnTo>
                  <a:lnTo>
                    <a:pt x="3267" y="341"/>
                  </a:lnTo>
                  <a:lnTo>
                    <a:pt x="3067" y="1533"/>
                  </a:lnTo>
                  <a:lnTo>
                    <a:pt x="2998" y="1982"/>
                  </a:lnTo>
                  <a:lnTo>
                    <a:pt x="2925" y="2070"/>
                  </a:lnTo>
                  <a:lnTo>
                    <a:pt x="2646" y="2020"/>
                  </a:lnTo>
                  <a:lnTo>
                    <a:pt x="2510" y="2075"/>
                  </a:lnTo>
                  <a:lnTo>
                    <a:pt x="2656" y="2156"/>
                  </a:lnTo>
                  <a:lnTo>
                    <a:pt x="2849" y="2202"/>
                  </a:lnTo>
                  <a:lnTo>
                    <a:pt x="2859" y="2298"/>
                  </a:lnTo>
                  <a:lnTo>
                    <a:pt x="3274" y="2301"/>
                  </a:lnTo>
                  <a:lnTo>
                    <a:pt x="3337" y="2301"/>
                  </a:lnTo>
                  <a:lnTo>
                    <a:pt x="3292" y="2589"/>
                  </a:lnTo>
                  <a:lnTo>
                    <a:pt x="3241" y="2905"/>
                  </a:lnTo>
                  <a:lnTo>
                    <a:pt x="3375" y="3043"/>
                  </a:lnTo>
                  <a:lnTo>
                    <a:pt x="3385" y="3113"/>
                  </a:lnTo>
                  <a:lnTo>
                    <a:pt x="3261" y="3235"/>
                  </a:lnTo>
                  <a:lnTo>
                    <a:pt x="1389" y="3119"/>
                  </a:lnTo>
                  <a:lnTo>
                    <a:pt x="708" y="3167"/>
                  </a:lnTo>
                  <a:lnTo>
                    <a:pt x="633" y="3111"/>
                  </a:lnTo>
                  <a:lnTo>
                    <a:pt x="500" y="3098"/>
                  </a:lnTo>
                  <a:lnTo>
                    <a:pt x="453" y="3065"/>
                  </a:lnTo>
                  <a:lnTo>
                    <a:pt x="410" y="2751"/>
                  </a:lnTo>
                  <a:lnTo>
                    <a:pt x="306" y="2478"/>
                  </a:lnTo>
                  <a:lnTo>
                    <a:pt x="243" y="2448"/>
                  </a:lnTo>
                  <a:lnTo>
                    <a:pt x="243" y="2405"/>
                  </a:lnTo>
                  <a:lnTo>
                    <a:pt x="256" y="2359"/>
                  </a:lnTo>
                  <a:lnTo>
                    <a:pt x="237" y="2263"/>
                  </a:lnTo>
                  <a:lnTo>
                    <a:pt x="139" y="2315"/>
                  </a:lnTo>
                  <a:lnTo>
                    <a:pt x="73" y="2301"/>
                  </a:lnTo>
                  <a:lnTo>
                    <a:pt x="113" y="2171"/>
                  </a:lnTo>
                  <a:lnTo>
                    <a:pt x="22" y="2063"/>
                  </a:lnTo>
                  <a:lnTo>
                    <a:pt x="0" y="1971"/>
                  </a:lnTo>
                  <a:lnTo>
                    <a:pt x="5" y="1885"/>
                  </a:lnTo>
                  <a:lnTo>
                    <a:pt x="60" y="1830"/>
                  </a:lnTo>
                  <a:lnTo>
                    <a:pt x="101" y="1781"/>
                  </a:lnTo>
                  <a:lnTo>
                    <a:pt x="47" y="1635"/>
                  </a:lnTo>
                  <a:lnTo>
                    <a:pt x="137" y="1599"/>
                  </a:lnTo>
                  <a:lnTo>
                    <a:pt x="152" y="1766"/>
                  </a:lnTo>
                  <a:lnTo>
                    <a:pt x="232" y="1766"/>
                  </a:lnTo>
                  <a:lnTo>
                    <a:pt x="400" y="2189"/>
                  </a:lnTo>
                  <a:lnTo>
                    <a:pt x="443" y="2025"/>
                  </a:lnTo>
                  <a:lnTo>
                    <a:pt x="395" y="1944"/>
                  </a:lnTo>
                  <a:lnTo>
                    <a:pt x="329" y="1852"/>
                  </a:lnTo>
                  <a:lnTo>
                    <a:pt x="308" y="1749"/>
                  </a:lnTo>
                  <a:lnTo>
                    <a:pt x="346" y="1652"/>
                  </a:lnTo>
                  <a:lnTo>
                    <a:pt x="425" y="1622"/>
                  </a:lnTo>
                  <a:lnTo>
                    <a:pt x="514" y="1647"/>
                  </a:lnTo>
                  <a:lnTo>
                    <a:pt x="559" y="1767"/>
                  </a:lnTo>
                  <a:lnTo>
                    <a:pt x="547" y="1834"/>
                  </a:lnTo>
                  <a:lnTo>
                    <a:pt x="490" y="1936"/>
                  </a:lnTo>
                  <a:lnTo>
                    <a:pt x="503" y="2063"/>
                  </a:lnTo>
                  <a:lnTo>
                    <a:pt x="600" y="2318"/>
                  </a:lnTo>
                  <a:lnTo>
                    <a:pt x="648" y="1863"/>
                  </a:lnTo>
                  <a:lnTo>
                    <a:pt x="638" y="1822"/>
                  </a:lnTo>
                  <a:lnTo>
                    <a:pt x="660" y="1787"/>
                  </a:lnTo>
                  <a:lnTo>
                    <a:pt x="640" y="1744"/>
                  </a:lnTo>
                  <a:lnTo>
                    <a:pt x="665" y="1715"/>
                  </a:lnTo>
                  <a:lnTo>
                    <a:pt x="652" y="1685"/>
                  </a:lnTo>
                  <a:lnTo>
                    <a:pt x="686" y="1655"/>
                  </a:lnTo>
                  <a:lnTo>
                    <a:pt x="698" y="1604"/>
                  </a:lnTo>
                  <a:lnTo>
                    <a:pt x="695" y="1508"/>
                  </a:lnTo>
                  <a:lnTo>
                    <a:pt x="789" y="1498"/>
                  </a:lnTo>
                  <a:lnTo>
                    <a:pt x="835" y="1498"/>
                  </a:lnTo>
                  <a:lnTo>
                    <a:pt x="838" y="1415"/>
                  </a:lnTo>
                  <a:lnTo>
                    <a:pt x="1070" y="1359"/>
                  </a:lnTo>
                  <a:lnTo>
                    <a:pt x="1143" y="1515"/>
                  </a:lnTo>
                  <a:lnTo>
                    <a:pt x="906" y="2131"/>
                  </a:lnTo>
                  <a:lnTo>
                    <a:pt x="900" y="2164"/>
                  </a:lnTo>
                  <a:lnTo>
                    <a:pt x="1017" y="2217"/>
                  </a:lnTo>
                  <a:lnTo>
                    <a:pt x="1048" y="2258"/>
                  </a:lnTo>
                  <a:lnTo>
                    <a:pt x="1048" y="2310"/>
                  </a:lnTo>
                  <a:lnTo>
                    <a:pt x="976" y="2351"/>
                  </a:lnTo>
                  <a:lnTo>
                    <a:pt x="933" y="2500"/>
                  </a:lnTo>
                  <a:lnTo>
                    <a:pt x="898" y="2776"/>
                  </a:lnTo>
                  <a:lnTo>
                    <a:pt x="1057" y="2615"/>
                  </a:lnTo>
                  <a:lnTo>
                    <a:pt x="1197" y="2602"/>
                  </a:lnTo>
                  <a:lnTo>
                    <a:pt x="1167" y="2475"/>
                  </a:lnTo>
                  <a:lnTo>
                    <a:pt x="1186" y="2409"/>
                  </a:lnTo>
                  <a:lnTo>
                    <a:pt x="1576" y="2377"/>
                  </a:lnTo>
                  <a:lnTo>
                    <a:pt x="1574" y="2321"/>
                  </a:lnTo>
                  <a:lnTo>
                    <a:pt x="1621" y="2288"/>
                  </a:lnTo>
                  <a:lnTo>
                    <a:pt x="1677" y="2270"/>
                  </a:lnTo>
                  <a:lnTo>
                    <a:pt x="1784" y="2182"/>
                  </a:lnTo>
                  <a:lnTo>
                    <a:pt x="1783" y="2077"/>
                  </a:lnTo>
                  <a:lnTo>
                    <a:pt x="1480" y="1977"/>
                  </a:lnTo>
                  <a:lnTo>
                    <a:pt x="1389" y="1627"/>
                  </a:lnTo>
                  <a:lnTo>
                    <a:pt x="1242" y="1062"/>
                  </a:lnTo>
                  <a:lnTo>
                    <a:pt x="1176" y="810"/>
                  </a:lnTo>
                  <a:lnTo>
                    <a:pt x="1141" y="571"/>
                  </a:lnTo>
                  <a:lnTo>
                    <a:pt x="1138" y="4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3512" y="687"/>
              <a:ext cx="561" cy="879"/>
            </a:xfrm>
            <a:custGeom>
              <a:avLst/>
              <a:gdLst>
                <a:gd name="T0" fmla="*/ 424 w 1121"/>
                <a:gd name="T1" fmla="*/ 26 h 1758"/>
                <a:gd name="T2" fmla="*/ 561 w 1121"/>
                <a:gd name="T3" fmla="*/ 75 h 1758"/>
                <a:gd name="T4" fmla="*/ 513 w 1121"/>
                <a:gd name="T5" fmla="*/ 442 h 1758"/>
                <a:gd name="T6" fmla="*/ 479 w 1121"/>
                <a:gd name="T7" fmla="*/ 498 h 1758"/>
                <a:gd name="T8" fmla="*/ 417 w 1121"/>
                <a:gd name="T9" fmla="*/ 840 h 1758"/>
                <a:gd name="T10" fmla="*/ 323 w 1121"/>
                <a:gd name="T11" fmla="*/ 879 h 1758"/>
                <a:gd name="T12" fmla="*/ 215 w 1121"/>
                <a:gd name="T13" fmla="*/ 845 h 1758"/>
                <a:gd name="T14" fmla="*/ 168 w 1121"/>
                <a:gd name="T15" fmla="*/ 583 h 1758"/>
                <a:gd name="T16" fmla="*/ 128 w 1121"/>
                <a:gd name="T17" fmla="*/ 546 h 1758"/>
                <a:gd name="T18" fmla="*/ 103 w 1121"/>
                <a:gd name="T19" fmla="*/ 498 h 1758"/>
                <a:gd name="T20" fmla="*/ 101 w 1121"/>
                <a:gd name="T21" fmla="*/ 445 h 1758"/>
                <a:gd name="T22" fmla="*/ 50 w 1121"/>
                <a:gd name="T23" fmla="*/ 468 h 1758"/>
                <a:gd name="T24" fmla="*/ 57 w 1121"/>
                <a:gd name="T25" fmla="*/ 406 h 1758"/>
                <a:gd name="T26" fmla="*/ 0 w 1121"/>
                <a:gd name="T27" fmla="*/ 317 h 1758"/>
                <a:gd name="T28" fmla="*/ 31 w 1121"/>
                <a:gd name="T29" fmla="*/ 226 h 1758"/>
                <a:gd name="T30" fmla="*/ 34 w 1121"/>
                <a:gd name="T31" fmla="*/ 131 h 1758"/>
                <a:gd name="T32" fmla="*/ 85 w 1121"/>
                <a:gd name="T33" fmla="*/ 122 h 1758"/>
                <a:gd name="T34" fmla="*/ 88 w 1121"/>
                <a:gd name="T35" fmla="*/ 185 h 1758"/>
                <a:gd name="T36" fmla="*/ 136 w 1121"/>
                <a:gd name="T37" fmla="*/ 232 h 1758"/>
                <a:gd name="T38" fmla="*/ 208 w 1121"/>
                <a:gd name="T39" fmla="*/ 369 h 1758"/>
                <a:gd name="T40" fmla="*/ 194 w 1121"/>
                <a:gd name="T41" fmla="*/ 283 h 1758"/>
                <a:gd name="T42" fmla="*/ 159 w 1121"/>
                <a:gd name="T43" fmla="*/ 177 h 1758"/>
                <a:gd name="T44" fmla="*/ 216 w 1121"/>
                <a:gd name="T45" fmla="*/ 126 h 1758"/>
                <a:gd name="T46" fmla="*/ 278 w 1121"/>
                <a:gd name="T47" fmla="*/ 158 h 1758"/>
                <a:gd name="T48" fmla="*/ 255 w 1121"/>
                <a:gd name="T49" fmla="*/ 275 h 1758"/>
                <a:gd name="T50" fmla="*/ 278 w 1121"/>
                <a:gd name="T51" fmla="*/ 411 h 1758"/>
                <a:gd name="T52" fmla="*/ 299 w 1121"/>
                <a:gd name="T53" fmla="*/ 468 h 1758"/>
                <a:gd name="T54" fmla="*/ 339 w 1121"/>
                <a:gd name="T55" fmla="*/ 240 h 1758"/>
                <a:gd name="T56" fmla="*/ 336 w 1121"/>
                <a:gd name="T57" fmla="*/ 209 h 1758"/>
                <a:gd name="T58" fmla="*/ 341 w 1121"/>
                <a:gd name="T59" fmla="*/ 176 h 1758"/>
                <a:gd name="T60" fmla="*/ 355 w 1121"/>
                <a:gd name="T61" fmla="*/ 146 h 1758"/>
                <a:gd name="T62" fmla="*/ 354 w 1121"/>
                <a:gd name="T63" fmla="*/ 67 h 1758"/>
                <a:gd name="T64" fmla="*/ 415 w 1121"/>
                <a:gd name="T65" fmla="*/ 70 h 1758"/>
                <a:gd name="T66" fmla="*/ 419 w 1121"/>
                <a:gd name="T67" fmla="*/ 55 h 175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121" h="1758">
                  <a:moveTo>
                    <a:pt x="838" y="109"/>
                  </a:moveTo>
                  <a:lnTo>
                    <a:pt x="848" y="52"/>
                  </a:lnTo>
                  <a:lnTo>
                    <a:pt x="1063" y="0"/>
                  </a:lnTo>
                  <a:lnTo>
                    <a:pt x="1121" y="150"/>
                  </a:lnTo>
                  <a:lnTo>
                    <a:pt x="892" y="805"/>
                  </a:lnTo>
                  <a:lnTo>
                    <a:pt x="1026" y="884"/>
                  </a:lnTo>
                  <a:lnTo>
                    <a:pt x="1020" y="945"/>
                  </a:lnTo>
                  <a:lnTo>
                    <a:pt x="958" y="995"/>
                  </a:lnTo>
                  <a:lnTo>
                    <a:pt x="868" y="1449"/>
                  </a:lnTo>
                  <a:lnTo>
                    <a:pt x="834" y="1679"/>
                  </a:lnTo>
                  <a:lnTo>
                    <a:pt x="787" y="1738"/>
                  </a:lnTo>
                  <a:lnTo>
                    <a:pt x="646" y="1758"/>
                  </a:lnTo>
                  <a:lnTo>
                    <a:pt x="458" y="1727"/>
                  </a:lnTo>
                  <a:lnTo>
                    <a:pt x="429" y="1689"/>
                  </a:lnTo>
                  <a:lnTo>
                    <a:pt x="400" y="1371"/>
                  </a:lnTo>
                  <a:lnTo>
                    <a:pt x="335" y="1166"/>
                  </a:lnTo>
                  <a:lnTo>
                    <a:pt x="294" y="1105"/>
                  </a:lnTo>
                  <a:lnTo>
                    <a:pt x="256" y="1092"/>
                  </a:lnTo>
                  <a:lnTo>
                    <a:pt x="206" y="1041"/>
                  </a:lnTo>
                  <a:lnTo>
                    <a:pt x="205" y="995"/>
                  </a:lnTo>
                  <a:lnTo>
                    <a:pt x="254" y="950"/>
                  </a:lnTo>
                  <a:lnTo>
                    <a:pt x="201" y="889"/>
                  </a:lnTo>
                  <a:lnTo>
                    <a:pt x="165" y="948"/>
                  </a:lnTo>
                  <a:lnTo>
                    <a:pt x="99" y="935"/>
                  </a:lnTo>
                  <a:lnTo>
                    <a:pt x="86" y="900"/>
                  </a:lnTo>
                  <a:lnTo>
                    <a:pt x="114" y="811"/>
                  </a:lnTo>
                  <a:lnTo>
                    <a:pt x="66" y="738"/>
                  </a:lnTo>
                  <a:lnTo>
                    <a:pt x="0" y="634"/>
                  </a:lnTo>
                  <a:lnTo>
                    <a:pt x="13" y="522"/>
                  </a:lnTo>
                  <a:lnTo>
                    <a:pt x="61" y="451"/>
                  </a:lnTo>
                  <a:lnTo>
                    <a:pt x="117" y="406"/>
                  </a:lnTo>
                  <a:lnTo>
                    <a:pt x="67" y="261"/>
                  </a:lnTo>
                  <a:lnTo>
                    <a:pt x="137" y="243"/>
                  </a:lnTo>
                  <a:lnTo>
                    <a:pt x="170" y="243"/>
                  </a:lnTo>
                  <a:lnTo>
                    <a:pt x="158" y="302"/>
                  </a:lnTo>
                  <a:lnTo>
                    <a:pt x="175" y="370"/>
                  </a:lnTo>
                  <a:lnTo>
                    <a:pt x="229" y="388"/>
                  </a:lnTo>
                  <a:lnTo>
                    <a:pt x="271" y="464"/>
                  </a:lnTo>
                  <a:lnTo>
                    <a:pt x="378" y="803"/>
                  </a:lnTo>
                  <a:lnTo>
                    <a:pt x="415" y="738"/>
                  </a:lnTo>
                  <a:lnTo>
                    <a:pt x="436" y="644"/>
                  </a:lnTo>
                  <a:lnTo>
                    <a:pt x="388" y="565"/>
                  </a:lnTo>
                  <a:lnTo>
                    <a:pt x="324" y="466"/>
                  </a:lnTo>
                  <a:lnTo>
                    <a:pt x="317" y="353"/>
                  </a:lnTo>
                  <a:lnTo>
                    <a:pt x="368" y="272"/>
                  </a:lnTo>
                  <a:lnTo>
                    <a:pt x="431" y="251"/>
                  </a:lnTo>
                  <a:lnTo>
                    <a:pt x="484" y="266"/>
                  </a:lnTo>
                  <a:lnTo>
                    <a:pt x="555" y="315"/>
                  </a:lnTo>
                  <a:lnTo>
                    <a:pt x="586" y="419"/>
                  </a:lnTo>
                  <a:lnTo>
                    <a:pt x="509" y="550"/>
                  </a:lnTo>
                  <a:lnTo>
                    <a:pt x="496" y="636"/>
                  </a:lnTo>
                  <a:lnTo>
                    <a:pt x="555" y="821"/>
                  </a:lnTo>
                  <a:lnTo>
                    <a:pt x="555" y="932"/>
                  </a:lnTo>
                  <a:lnTo>
                    <a:pt x="598" y="935"/>
                  </a:lnTo>
                  <a:lnTo>
                    <a:pt x="669" y="533"/>
                  </a:lnTo>
                  <a:lnTo>
                    <a:pt x="677" y="479"/>
                  </a:lnTo>
                  <a:lnTo>
                    <a:pt x="656" y="441"/>
                  </a:lnTo>
                  <a:lnTo>
                    <a:pt x="672" y="418"/>
                  </a:lnTo>
                  <a:lnTo>
                    <a:pt x="658" y="371"/>
                  </a:lnTo>
                  <a:lnTo>
                    <a:pt x="681" y="352"/>
                  </a:lnTo>
                  <a:lnTo>
                    <a:pt x="666" y="320"/>
                  </a:lnTo>
                  <a:lnTo>
                    <a:pt x="710" y="292"/>
                  </a:lnTo>
                  <a:lnTo>
                    <a:pt x="706" y="244"/>
                  </a:lnTo>
                  <a:lnTo>
                    <a:pt x="707" y="133"/>
                  </a:lnTo>
                  <a:lnTo>
                    <a:pt x="757" y="127"/>
                  </a:lnTo>
                  <a:lnTo>
                    <a:pt x="830" y="140"/>
                  </a:lnTo>
                  <a:lnTo>
                    <a:pt x="838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3675" y="1099"/>
              <a:ext cx="360" cy="470"/>
            </a:xfrm>
            <a:custGeom>
              <a:avLst/>
              <a:gdLst>
                <a:gd name="T0" fmla="*/ 33 w 719"/>
                <a:gd name="T1" fmla="*/ 147 h 939"/>
                <a:gd name="T2" fmla="*/ 40 w 719"/>
                <a:gd name="T3" fmla="*/ 173 h 939"/>
                <a:gd name="T4" fmla="*/ 76 w 719"/>
                <a:gd name="T5" fmla="*/ 235 h 939"/>
                <a:gd name="T6" fmla="*/ 55 w 719"/>
                <a:gd name="T7" fmla="*/ 276 h 939"/>
                <a:gd name="T8" fmla="*/ 80 w 719"/>
                <a:gd name="T9" fmla="*/ 340 h 939"/>
                <a:gd name="T10" fmla="*/ 106 w 719"/>
                <a:gd name="T11" fmla="*/ 398 h 939"/>
                <a:gd name="T12" fmla="*/ 74 w 719"/>
                <a:gd name="T13" fmla="*/ 453 h 939"/>
                <a:gd name="T14" fmla="*/ 148 w 719"/>
                <a:gd name="T15" fmla="*/ 470 h 939"/>
                <a:gd name="T16" fmla="*/ 225 w 719"/>
                <a:gd name="T17" fmla="*/ 376 h 939"/>
                <a:gd name="T18" fmla="*/ 281 w 719"/>
                <a:gd name="T19" fmla="*/ 301 h 939"/>
                <a:gd name="T20" fmla="*/ 312 w 719"/>
                <a:gd name="T21" fmla="*/ 95 h 939"/>
                <a:gd name="T22" fmla="*/ 360 w 719"/>
                <a:gd name="T23" fmla="*/ 32 h 939"/>
                <a:gd name="T24" fmla="*/ 289 w 719"/>
                <a:gd name="T25" fmla="*/ 0 h 939"/>
                <a:gd name="T26" fmla="*/ 144 w 719"/>
                <a:gd name="T27" fmla="*/ 50 h 939"/>
                <a:gd name="T28" fmla="*/ 114 w 719"/>
                <a:gd name="T29" fmla="*/ 44 h 939"/>
                <a:gd name="T30" fmla="*/ 88 w 719"/>
                <a:gd name="T31" fmla="*/ 79 h 939"/>
                <a:gd name="T32" fmla="*/ 47 w 719"/>
                <a:gd name="T33" fmla="*/ 68 h 939"/>
                <a:gd name="T34" fmla="*/ 0 w 719"/>
                <a:gd name="T35" fmla="*/ 110 h 939"/>
                <a:gd name="T36" fmla="*/ 33 w 719"/>
                <a:gd name="T37" fmla="*/ 147 h 939"/>
                <a:gd name="T38" fmla="*/ 33 w 719"/>
                <a:gd name="T39" fmla="*/ 147 h 939"/>
                <a:gd name="T40" fmla="*/ 33 w 719"/>
                <a:gd name="T41" fmla="*/ 147 h 93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19" h="939">
                  <a:moveTo>
                    <a:pt x="65" y="293"/>
                  </a:moveTo>
                  <a:lnTo>
                    <a:pt x="80" y="346"/>
                  </a:lnTo>
                  <a:lnTo>
                    <a:pt x="152" y="470"/>
                  </a:lnTo>
                  <a:lnTo>
                    <a:pt x="109" y="551"/>
                  </a:lnTo>
                  <a:lnTo>
                    <a:pt x="159" y="680"/>
                  </a:lnTo>
                  <a:lnTo>
                    <a:pt x="212" y="795"/>
                  </a:lnTo>
                  <a:lnTo>
                    <a:pt x="147" y="906"/>
                  </a:lnTo>
                  <a:lnTo>
                    <a:pt x="296" y="939"/>
                  </a:lnTo>
                  <a:lnTo>
                    <a:pt x="450" y="751"/>
                  </a:lnTo>
                  <a:lnTo>
                    <a:pt x="561" y="602"/>
                  </a:lnTo>
                  <a:lnTo>
                    <a:pt x="624" y="189"/>
                  </a:lnTo>
                  <a:lnTo>
                    <a:pt x="719" y="63"/>
                  </a:lnTo>
                  <a:lnTo>
                    <a:pt x="577" y="0"/>
                  </a:lnTo>
                  <a:lnTo>
                    <a:pt x="288" y="100"/>
                  </a:lnTo>
                  <a:lnTo>
                    <a:pt x="228" y="88"/>
                  </a:lnTo>
                  <a:lnTo>
                    <a:pt x="175" y="157"/>
                  </a:lnTo>
                  <a:lnTo>
                    <a:pt x="93" y="136"/>
                  </a:lnTo>
                  <a:lnTo>
                    <a:pt x="0" y="220"/>
                  </a:lnTo>
                  <a:lnTo>
                    <a:pt x="65" y="293"/>
                  </a:lnTo>
                  <a:close/>
                </a:path>
              </a:pathLst>
            </a:custGeom>
            <a:solidFill>
              <a:srgbClr val="B2FA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" name="Freeform 9"/>
            <p:cNvSpPr>
              <a:spLocks/>
            </p:cNvSpPr>
            <p:nvPr/>
          </p:nvSpPr>
          <p:spPr bwMode="auto">
            <a:xfrm>
              <a:off x="3605" y="882"/>
              <a:ext cx="126" cy="306"/>
            </a:xfrm>
            <a:custGeom>
              <a:avLst/>
              <a:gdLst>
                <a:gd name="T0" fmla="*/ 0 w 253"/>
                <a:gd name="T1" fmla="*/ 10 h 611"/>
                <a:gd name="T2" fmla="*/ 21 w 253"/>
                <a:gd name="T3" fmla="*/ 31 h 611"/>
                <a:gd name="T4" fmla="*/ 32 w 253"/>
                <a:gd name="T5" fmla="*/ 67 h 611"/>
                <a:gd name="T6" fmla="*/ 51 w 253"/>
                <a:gd name="T7" fmla="*/ 103 h 611"/>
                <a:gd name="T8" fmla="*/ 50 w 253"/>
                <a:gd name="T9" fmla="*/ 131 h 611"/>
                <a:gd name="T10" fmla="*/ 72 w 253"/>
                <a:gd name="T11" fmla="*/ 163 h 611"/>
                <a:gd name="T12" fmla="*/ 65 w 253"/>
                <a:gd name="T13" fmla="*/ 180 h 611"/>
                <a:gd name="T14" fmla="*/ 76 w 253"/>
                <a:gd name="T15" fmla="*/ 197 h 611"/>
                <a:gd name="T16" fmla="*/ 59 w 253"/>
                <a:gd name="T17" fmla="*/ 235 h 611"/>
                <a:gd name="T18" fmla="*/ 86 w 253"/>
                <a:gd name="T19" fmla="*/ 236 h 611"/>
                <a:gd name="T20" fmla="*/ 98 w 253"/>
                <a:gd name="T21" fmla="*/ 253 h 611"/>
                <a:gd name="T22" fmla="*/ 91 w 253"/>
                <a:gd name="T23" fmla="*/ 306 h 611"/>
                <a:gd name="T24" fmla="*/ 126 w 253"/>
                <a:gd name="T25" fmla="*/ 303 h 611"/>
                <a:gd name="T26" fmla="*/ 114 w 253"/>
                <a:gd name="T27" fmla="*/ 235 h 611"/>
                <a:gd name="T28" fmla="*/ 76 w 253"/>
                <a:gd name="T29" fmla="*/ 117 h 611"/>
                <a:gd name="T30" fmla="*/ 38 w 253"/>
                <a:gd name="T31" fmla="*/ 22 h 611"/>
                <a:gd name="T32" fmla="*/ 16 w 253"/>
                <a:gd name="T33" fmla="*/ 0 h 611"/>
                <a:gd name="T34" fmla="*/ 0 w 253"/>
                <a:gd name="T35" fmla="*/ 10 h 611"/>
                <a:gd name="T36" fmla="*/ 0 w 253"/>
                <a:gd name="T37" fmla="*/ 10 h 611"/>
                <a:gd name="T38" fmla="*/ 0 w 253"/>
                <a:gd name="T39" fmla="*/ 10 h 61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53" h="611">
                  <a:moveTo>
                    <a:pt x="0" y="19"/>
                  </a:moveTo>
                  <a:lnTo>
                    <a:pt x="43" y="61"/>
                  </a:lnTo>
                  <a:lnTo>
                    <a:pt x="64" y="134"/>
                  </a:lnTo>
                  <a:lnTo>
                    <a:pt x="102" y="206"/>
                  </a:lnTo>
                  <a:lnTo>
                    <a:pt x="101" y="261"/>
                  </a:lnTo>
                  <a:lnTo>
                    <a:pt x="145" y="325"/>
                  </a:lnTo>
                  <a:lnTo>
                    <a:pt x="130" y="360"/>
                  </a:lnTo>
                  <a:lnTo>
                    <a:pt x="153" y="393"/>
                  </a:lnTo>
                  <a:lnTo>
                    <a:pt x="119" y="469"/>
                  </a:lnTo>
                  <a:lnTo>
                    <a:pt x="172" y="471"/>
                  </a:lnTo>
                  <a:lnTo>
                    <a:pt x="196" y="505"/>
                  </a:lnTo>
                  <a:lnTo>
                    <a:pt x="183" y="611"/>
                  </a:lnTo>
                  <a:lnTo>
                    <a:pt x="253" y="606"/>
                  </a:lnTo>
                  <a:lnTo>
                    <a:pt x="228" y="469"/>
                  </a:lnTo>
                  <a:lnTo>
                    <a:pt x="153" y="234"/>
                  </a:lnTo>
                  <a:lnTo>
                    <a:pt x="77" y="43"/>
                  </a:lnTo>
                  <a:lnTo>
                    <a:pt x="33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FCC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" name="Freeform 10"/>
            <p:cNvSpPr>
              <a:spLocks/>
            </p:cNvSpPr>
            <p:nvPr/>
          </p:nvSpPr>
          <p:spPr bwMode="auto">
            <a:xfrm>
              <a:off x="3534" y="908"/>
              <a:ext cx="157" cy="286"/>
            </a:xfrm>
            <a:custGeom>
              <a:avLst/>
              <a:gdLst>
                <a:gd name="T0" fmla="*/ 40 w 314"/>
                <a:gd name="T1" fmla="*/ 0 h 571"/>
                <a:gd name="T2" fmla="*/ 16 w 314"/>
                <a:gd name="T3" fmla="*/ 27 h 571"/>
                <a:gd name="T4" fmla="*/ 6 w 314"/>
                <a:gd name="T5" fmla="*/ 64 h 571"/>
                <a:gd name="T6" fmla="*/ 0 w 314"/>
                <a:gd name="T7" fmla="*/ 93 h 571"/>
                <a:gd name="T8" fmla="*/ 12 w 314"/>
                <a:gd name="T9" fmla="*/ 121 h 571"/>
                <a:gd name="T10" fmla="*/ 11 w 314"/>
                <a:gd name="T11" fmla="*/ 140 h 571"/>
                <a:gd name="T12" fmla="*/ 34 w 314"/>
                <a:gd name="T13" fmla="*/ 180 h 571"/>
                <a:gd name="T14" fmla="*/ 41 w 314"/>
                <a:gd name="T15" fmla="*/ 203 h 571"/>
                <a:gd name="T16" fmla="*/ 27 w 314"/>
                <a:gd name="T17" fmla="*/ 235 h 571"/>
                <a:gd name="T18" fmla="*/ 40 w 314"/>
                <a:gd name="T19" fmla="*/ 258 h 571"/>
                <a:gd name="T20" fmla="*/ 93 w 314"/>
                <a:gd name="T21" fmla="*/ 232 h 571"/>
                <a:gd name="T22" fmla="*/ 119 w 314"/>
                <a:gd name="T23" fmla="*/ 286 h 571"/>
                <a:gd name="T24" fmla="*/ 155 w 314"/>
                <a:gd name="T25" fmla="*/ 285 h 571"/>
                <a:gd name="T26" fmla="*/ 157 w 314"/>
                <a:gd name="T27" fmla="*/ 265 h 571"/>
                <a:gd name="T28" fmla="*/ 141 w 314"/>
                <a:gd name="T29" fmla="*/ 210 h 571"/>
                <a:gd name="T30" fmla="*/ 107 w 314"/>
                <a:gd name="T31" fmla="*/ 198 h 571"/>
                <a:gd name="T32" fmla="*/ 127 w 314"/>
                <a:gd name="T33" fmla="*/ 156 h 571"/>
                <a:gd name="T34" fmla="*/ 106 w 314"/>
                <a:gd name="T35" fmla="*/ 106 h 571"/>
                <a:gd name="T36" fmla="*/ 88 w 314"/>
                <a:gd name="T37" fmla="*/ 70 h 571"/>
                <a:gd name="T38" fmla="*/ 85 w 314"/>
                <a:gd name="T39" fmla="*/ 29 h 571"/>
                <a:gd name="T40" fmla="*/ 40 w 314"/>
                <a:gd name="T41" fmla="*/ 0 h 571"/>
                <a:gd name="T42" fmla="*/ 40 w 314"/>
                <a:gd name="T43" fmla="*/ 0 h 571"/>
                <a:gd name="T44" fmla="*/ 40 w 314"/>
                <a:gd name="T45" fmla="*/ 0 h 57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14" h="571">
                  <a:moveTo>
                    <a:pt x="79" y="0"/>
                  </a:moveTo>
                  <a:lnTo>
                    <a:pt x="31" y="54"/>
                  </a:lnTo>
                  <a:lnTo>
                    <a:pt x="11" y="127"/>
                  </a:lnTo>
                  <a:lnTo>
                    <a:pt x="0" y="186"/>
                  </a:lnTo>
                  <a:lnTo>
                    <a:pt x="24" y="241"/>
                  </a:lnTo>
                  <a:lnTo>
                    <a:pt x="21" y="279"/>
                  </a:lnTo>
                  <a:lnTo>
                    <a:pt x="67" y="360"/>
                  </a:lnTo>
                  <a:lnTo>
                    <a:pt x="81" y="406"/>
                  </a:lnTo>
                  <a:lnTo>
                    <a:pt x="54" y="469"/>
                  </a:lnTo>
                  <a:lnTo>
                    <a:pt x="79" y="515"/>
                  </a:lnTo>
                  <a:lnTo>
                    <a:pt x="185" y="464"/>
                  </a:lnTo>
                  <a:lnTo>
                    <a:pt x="238" y="571"/>
                  </a:lnTo>
                  <a:lnTo>
                    <a:pt x="309" y="570"/>
                  </a:lnTo>
                  <a:lnTo>
                    <a:pt x="314" y="530"/>
                  </a:lnTo>
                  <a:lnTo>
                    <a:pt x="281" y="419"/>
                  </a:lnTo>
                  <a:lnTo>
                    <a:pt x="213" y="395"/>
                  </a:lnTo>
                  <a:lnTo>
                    <a:pt x="254" y="312"/>
                  </a:lnTo>
                  <a:lnTo>
                    <a:pt x="211" y="211"/>
                  </a:lnTo>
                  <a:lnTo>
                    <a:pt x="176" y="140"/>
                  </a:lnTo>
                  <a:lnTo>
                    <a:pt x="170" y="57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CC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" name="Freeform 11"/>
            <p:cNvSpPr>
              <a:spLocks/>
            </p:cNvSpPr>
            <p:nvPr/>
          </p:nvSpPr>
          <p:spPr bwMode="auto">
            <a:xfrm>
              <a:off x="3852" y="687"/>
              <a:ext cx="192" cy="495"/>
            </a:xfrm>
            <a:custGeom>
              <a:avLst/>
              <a:gdLst>
                <a:gd name="T0" fmla="*/ 89 w 384"/>
                <a:gd name="T1" fmla="*/ 36 h 990"/>
                <a:gd name="T2" fmla="*/ 192 w 384"/>
                <a:gd name="T3" fmla="*/ 0 h 990"/>
                <a:gd name="T4" fmla="*/ 68 w 384"/>
                <a:gd name="T5" fmla="*/ 487 h 990"/>
                <a:gd name="T6" fmla="*/ 0 w 384"/>
                <a:gd name="T7" fmla="*/ 495 h 990"/>
                <a:gd name="T8" fmla="*/ 89 w 384"/>
                <a:gd name="T9" fmla="*/ 36 h 990"/>
                <a:gd name="T10" fmla="*/ 89 w 384"/>
                <a:gd name="T11" fmla="*/ 36 h 990"/>
                <a:gd name="T12" fmla="*/ 89 w 384"/>
                <a:gd name="T13" fmla="*/ 36 h 9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84" h="990">
                  <a:moveTo>
                    <a:pt x="177" y="71"/>
                  </a:moveTo>
                  <a:lnTo>
                    <a:pt x="384" y="0"/>
                  </a:lnTo>
                  <a:lnTo>
                    <a:pt x="136" y="973"/>
                  </a:lnTo>
                  <a:lnTo>
                    <a:pt x="0" y="990"/>
                  </a:lnTo>
                  <a:lnTo>
                    <a:pt x="177" y="71"/>
                  </a:lnTo>
                  <a:close/>
                </a:path>
              </a:pathLst>
            </a:custGeom>
            <a:solidFill>
              <a:srgbClr val="FFD1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" name="Freeform 12"/>
            <p:cNvSpPr>
              <a:spLocks/>
            </p:cNvSpPr>
            <p:nvPr/>
          </p:nvSpPr>
          <p:spPr bwMode="auto">
            <a:xfrm>
              <a:off x="3846" y="839"/>
              <a:ext cx="89" cy="90"/>
            </a:xfrm>
            <a:custGeom>
              <a:avLst/>
              <a:gdLst>
                <a:gd name="T0" fmla="*/ 55 w 177"/>
                <a:gd name="T1" fmla="*/ 90 h 180"/>
                <a:gd name="T2" fmla="*/ 79 w 177"/>
                <a:gd name="T3" fmla="*/ 66 h 180"/>
                <a:gd name="T4" fmla="*/ 75 w 177"/>
                <a:gd name="T5" fmla="*/ 41 h 180"/>
                <a:gd name="T6" fmla="*/ 89 w 177"/>
                <a:gd name="T7" fmla="*/ 26 h 180"/>
                <a:gd name="T8" fmla="*/ 68 w 177"/>
                <a:gd name="T9" fmla="*/ 0 h 180"/>
                <a:gd name="T10" fmla="*/ 58 w 177"/>
                <a:gd name="T11" fmla="*/ 17 h 180"/>
                <a:gd name="T12" fmla="*/ 23 w 177"/>
                <a:gd name="T13" fmla="*/ 9 h 180"/>
                <a:gd name="T14" fmla="*/ 5 w 177"/>
                <a:gd name="T15" fmla="*/ 19 h 180"/>
                <a:gd name="T16" fmla="*/ 14 w 177"/>
                <a:gd name="T17" fmla="*/ 35 h 180"/>
                <a:gd name="T18" fmla="*/ 0 w 177"/>
                <a:gd name="T19" fmla="*/ 43 h 180"/>
                <a:gd name="T20" fmla="*/ 17 w 177"/>
                <a:gd name="T21" fmla="*/ 58 h 180"/>
                <a:gd name="T22" fmla="*/ 5 w 177"/>
                <a:gd name="T23" fmla="*/ 70 h 180"/>
                <a:gd name="T24" fmla="*/ 55 w 177"/>
                <a:gd name="T25" fmla="*/ 90 h 180"/>
                <a:gd name="T26" fmla="*/ 55 w 177"/>
                <a:gd name="T27" fmla="*/ 90 h 180"/>
                <a:gd name="T28" fmla="*/ 55 w 177"/>
                <a:gd name="T29" fmla="*/ 90 h 18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77" h="180">
                  <a:moveTo>
                    <a:pt x="110" y="180"/>
                  </a:moveTo>
                  <a:lnTo>
                    <a:pt x="158" y="132"/>
                  </a:lnTo>
                  <a:lnTo>
                    <a:pt x="149" y="81"/>
                  </a:lnTo>
                  <a:lnTo>
                    <a:pt x="177" y="51"/>
                  </a:lnTo>
                  <a:lnTo>
                    <a:pt x="136" y="0"/>
                  </a:lnTo>
                  <a:lnTo>
                    <a:pt x="115" y="33"/>
                  </a:lnTo>
                  <a:lnTo>
                    <a:pt x="45" y="18"/>
                  </a:lnTo>
                  <a:lnTo>
                    <a:pt x="10" y="38"/>
                  </a:lnTo>
                  <a:lnTo>
                    <a:pt x="27" y="69"/>
                  </a:lnTo>
                  <a:lnTo>
                    <a:pt x="0" y="86"/>
                  </a:lnTo>
                  <a:lnTo>
                    <a:pt x="34" y="115"/>
                  </a:lnTo>
                  <a:lnTo>
                    <a:pt x="9" y="140"/>
                  </a:lnTo>
                  <a:lnTo>
                    <a:pt x="110" y="180"/>
                  </a:lnTo>
                  <a:close/>
                </a:path>
              </a:pathLst>
            </a:custGeom>
            <a:solidFill>
              <a:srgbClr val="A3A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" name="Freeform 13"/>
            <p:cNvSpPr>
              <a:spLocks/>
            </p:cNvSpPr>
            <p:nvPr/>
          </p:nvSpPr>
          <p:spPr bwMode="auto">
            <a:xfrm>
              <a:off x="3876" y="757"/>
              <a:ext cx="51" cy="81"/>
            </a:xfrm>
            <a:custGeom>
              <a:avLst/>
              <a:gdLst>
                <a:gd name="T0" fmla="*/ 8 w 103"/>
                <a:gd name="T1" fmla="*/ 77 h 162"/>
                <a:gd name="T2" fmla="*/ 0 w 103"/>
                <a:gd name="T3" fmla="*/ 19 h 162"/>
                <a:gd name="T4" fmla="*/ 51 w 103"/>
                <a:gd name="T5" fmla="*/ 0 h 162"/>
                <a:gd name="T6" fmla="*/ 30 w 103"/>
                <a:gd name="T7" fmla="*/ 81 h 162"/>
                <a:gd name="T8" fmla="*/ 8 w 103"/>
                <a:gd name="T9" fmla="*/ 77 h 162"/>
                <a:gd name="T10" fmla="*/ 8 w 103"/>
                <a:gd name="T11" fmla="*/ 77 h 162"/>
                <a:gd name="T12" fmla="*/ 8 w 103"/>
                <a:gd name="T13" fmla="*/ 77 h 1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3" h="162">
                  <a:moveTo>
                    <a:pt x="17" y="154"/>
                  </a:moveTo>
                  <a:lnTo>
                    <a:pt x="0" y="38"/>
                  </a:lnTo>
                  <a:lnTo>
                    <a:pt x="103" y="0"/>
                  </a:lnTo>
                  <a:lnTo>
                    <a:pt x="61" y="162"/>
                  </a:lnTo>
                  <a:lnTo>
                    <a:pt x="17" y="154"/>
                  </a:lnTo>
                  <a:close/>
                </a:path>
              </a:pathLst>
            </a:custGeom>
            <a:solidFill>
              <a:srgbClr val="FF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" name="Freeform 14"/>
            <p:cNvSpPr>
              <a:spLocks/>
            </p:cNvSpPr>
            <p:nvPr/>
          </p:nvSpPr>
          <p:spPr bwMode="auto">
            <a:xfrm>
              <a:off x="3711" y="887"/>
              <a:ext cx="94" cy="298"/>
            </a:xfrm>
            <a:custGeom>
              <a:avLst/>
              <a:gdLst>
                <a:gd name="T0" fmla="*/ 83 w 189"/>
                <a:gd name="T1" fmla="*/ 0 h 596"/>
                <a:gd name="T2" fmla="*/ 76 w 189"/>
                <a:gd name="T3" fmla="*/ 33 h 596"/>
                <a:gd name="T4" fmla="*/ 46 w 189"/>
                <a:gd name="T5" fmla="*/ 83 h 596"/>
                <a:gd name="T6" fmla="*/ 31 w 189"/>
                <a:gd name="T7" fmla="*/ 96 h 596"/>
                <a:gd name="T8" fmla="*/ 39 w 189"/>
                <a:gd name="T9" fmla="*/ 139 h 596"/>
                <a:gd name="T10" fmla="*/ 34 w 189"/>
                <a:gd name="T11" fmla="*/ 182 h 596"/>
                <a:gd name="T12" fmla="*/ 31 w 189"/>
                <a:gd name="T13" fmla="*/ 201 h 596"/>
                <a:gd name="T14" fmla="*/ 54 w 189"/>
                <a:gd name="T15" fmla="*/ 260 h 596"/>
                <a:gd name="T16" fmla="*/ 0 w 189"/>
                <a:gd name="T17" fmla="*/ 222 h 596"/>
                <a:gd name="T18" fmla="*/ 21 w 189"/>
                <a:gd name="T19" fmla="*/ 298 h 596"/>
                <a:gd name="T20" fmla="*/ 76 w 189"/>
                <a:gd name="T21" fmla="*/ 293 h 596"/>
                <a:gd name="T22" fmla="*/ 83 w 189"/>
                <a:gd name="T23" fmla="*/ 228 h 596"/>
                <a:gd name="T24" fmla="*/ 57 w 189"/>
                <a:gd name="T25" fmla="*/ 158 h 596"/>
                <a:gd name="T26" fmla="*/ 59 w 189"/>
                <a:gd name="T27" fmla="*/ 108 h 596"/>
                <a:gd name="T28" fmla="*/ 79 w 189"/>
                <a:gd name="T29" fmla="*/ 50 h 596"/>
                <a:gd name="T30" fmla="*/ 94 w 189"/>
                <a:gd name="T31" fmla="*/ 17 h 596"/>
                <a:gd name="T32" fmla="*/ 83 w 189"/>
                <a:gd name="T33" fmla="*/ 0 h 596"/>
                <a:gd name="T34" fmla="*/ 83 w 189"/>
                <a:gd name="T35" fmla="*/ 0 h 596"/>
                <a:gd name="T36" fmla="*/ 83 w 189"/>
                <a:gd name="T37" fmla="*/ 0 h 59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89" h="596">
                  <a:moveTo>
                    <a:pt x="166" y="0"/>
                  </a:moveTo>
                  <a:lnTo>
                    <a:pt x="152" y="66"/>
                  </a:lnTo>
                  <a:lnTo>
                    <a:pt x="93" y="166"/>
                  </a:lnTo>
                  <a:lnTo>
                    <a:pt x="63" y="191"/>
                  </a:lnTo>
                  <a:lnTo>
                    <a:pt x="78" y="277"/>
                  </a:lnTo>
                  <a:lnTo>
                    <a:pt x="68" y="363"/>
                  </a:lnTo>
                  <a:lnTo>
                    <a:pt x="63" y="401"/>
                  </a:lnTo>
                  <a:lnTo>
                    <a:pt x="109" y="520"/>
                  </a:lnTo>
                  <a:lnTo>
                    <a:pt x="0" y="444"/>
                  </a:lnTo>
                  <a:lnTo>
                    <a:pt x="42" y="596"/>
                  </a:lnTo>
                  <a:lnTo>
                    <a:pt x="152" y="586"/>
                  </a:lnTo>
                  <a:lnTo>
                    <a:pt x="167" y="456"/>
                  </a:lnTo>
                  <a:lnTo>
                    <a:pt x="114" y="315"/>
                  </a:lnTo>
                  <a:lnTo>
                    <a:pt x="119" y="216"/>
                  </a:lnTo>
                  <a:lnTo>
                    <a:pt x="159" y="99"/>
                  </a:lnTo>
                  <a:lnTo>
                    <a:pt x="189" y="34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rgbClr val="A3A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" name="Freeform 15"/>
            <p:cNvSpPr>
              <a:spLocks/>
            </p:cNvSpPr>
            <p:nvPr/>
          </p:nvSpPr>
          <p:spPr bwMode="auto">
            <a:xfrm>
              <a:off x="3698" y="840"/>
              <a:ext cx="73" cy="103"/>
            </a:xfrm>
            <a:custGeom>
              <a:avLst/>
              <a:gdLst>
                <a:gd name="T0" fmla="*/ 73 w 145"/>
                <a:gd name="T1" fmla="*/ 32 h 205"/>
                <a:gd name="T2" fmla="*/ 49 w 145"/>
                <a:gd name="T3" fmla="*/ 0 h 205"/>
                <a:gd name="T4" fmla="*/ 18 w 145"/>
                <a:gd name="T5" fmla="*/ 0 h 205"/>
                <a:gd name="T6" fmla="*/ 2 w 145"/>
                <a:gd name="T7" fmla="*/ 27 h 205"/>
                <a:gd name="T8" fmla="*/ 0 w 145"/>
                <a:gd name="T9" fmla="*/ 58 h 205"/>
                <a:gd name="T10" fmla="*/ 11 w 145"/>
                <a:gd name="T11" fmla="*/ 90 h 205"/>
                <a:gd name="T12" fmla="*/ 51 w 145"/>
                <a:gd name="T13" fmla="*/ 103 h 205"/>
                <a:gd name="T14" fmla="*/ 38 w 145"/>
                <a:gd name="T15" fmla="*/ 50 h 205"/>
                <a:gd name="T16" fmla="*/ 48 w 145"/>
                <a:gd name="T17" fmla="*/ 33 h 205"/>
                <a:gd name="T18" fmla="*/ 73 w 145"/>
                <a:gd name="T19" fmla="*/ 32 h 205"/>
                <a:gd name="T20" fmla="*/ 73 w 145"/>
                <a:gd name="T21" fmla="*/ 32 h 205"/>
                <a:gd name="T22" fmla="*/ 73 w 145"/>
                <a:gd name="T23" fmla="*/ 32 h 20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45" h="205">
                  <a:moveTo>
                    <a:pt x="145" y="64"/>
                  </a:moveTo>
                  <a:lnTo>
                    <a:pt x="97" y="0"/>
                  </a:lnTo>
                  <a:lnTo>
                    <a:pt x="36" y="0"/>
                  </a:lnTo>
                  <a:lnTo>
                    <a:pt x="3" y="53"/>
                  </a:lnTo>
                  <a:lnTo>
                    <a:pt x="0" y="116"/>
                  </a:lnTo>
                  <a:lnTo>
                    <a:pt x="21" y="180"/>
                  </a:lnTo>
                  <a:lnTo>
                    <a:pt x="102" y="205"/>
                  </a:lnTo>
                  <a:lnTo>
                    <a:pt x="76" y="99"/>
                  </a:lnTo>
                  <a:lnTo>
                    <a:pt x="95" y="66"/>
                  </a:lnTo>
                  <a:lnTo>
                    <a:pt x="145" y="64"/>
                  </a:lnTo>
                  <a:close/>
                </a:path>
              </a:pathLst>
            </a:custGeom>
            <a:solidFill>
              <a:srgbClr val="A3A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" name="Freeform 16"/>
            <p:cNvSpPr>
              <a:spLocks/>
            </p:cNvSpPr>
            <p:nvPr/>
          </p:nvSpPr>
          <p:spPr bwMode="auto">
            <a:xfrm>
              <a:off x="3852" y="687"/>
              <a:ext cx="228" cy="495"/>
            </a:xfrm>
            <a:custGeom>
              <a:avLst/>
              <a:gdLst>
                <a:gd name="T0" fmla="*/ 192 w 456"/>
                <a:gd name="T1" fmla="*/ 0 h 990"/>
                <a:gd name="T2" fmla="*/ 228 w 456"/>
                <a:gd name="T3" fmla="*/ 82 h 990"/>
                <a:gd name="T4" fmla="*/ 97 w 456"/>
                <a:gd name="T5" fmla="*/ 469 h 990"/>
                <a:gd name="T6" fmla="*/ 68 w 456"/>
                <a:gd name="T7" fmla="*/ 487 h 990"/>
                <a:gd name="T8" fmla="*/ 0 w 456"/>
                <a:gd name="T9" fmla="*/ 495 h 990"/>
                <a:gd name="T10" fmla="*/ 81 w 456"/>
                <a:gd name="T11" fmla="*/ 263 h 990"/>
                <a:gd name="T12" fmla="*/ 90 w 456"/>
                <a:gd name="T13" fmla="*/ 224 h 990"/>
                <a:gd name="T14" fmla="*/ 95 w 456"/>
                <a:gd name="T15" fmla="*/ 169 h 990"/>
                <a:gd name="T16" fmla="*/ 121 w 456"/>
                <a:gd name="T17" fmla="*/ 128 h 990"/>
                <a:gd name="T18" fmla="*/ 156 w 456"/>
                <a:gd name="T19" fmla="*/ 123 h 990"/>
                <a:gd name="T20" fmla="*/ 192 w 456"/>
                <a:gd name="T21" fmla="*/ 0 h 990"/>
                <a:gd name="T22" fmla="*/ 192 w 456"/>
                <a:gd name="T23" fmla="*/ 0 h 990"/>
                <a:gd name="T24" fmla="*/ 192 w 456"/>
                <a:gd name="T25" fmla="*/ 0 h 99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56" h="990">
                  <a:moveTo>
                    <a:pt x="384" y="0"/>
                  </a:moveTo>
                  <a:lnTo>
                    <a:pt x="456" y="163"/>
                  </a:lnTo>
                  <a:lnTo>
                    <a:pt x="194" y="937"/>
                  </a:lnTo>
                  <a:lnTo>
                    <a:pt x="136" y="973"/>
                  </a:lnTo>
                  <a:lnTo>
                    <a:pt x="0" y="990"/>
                  </a:lnTo>
                  <a:lnTo>
                    <a:pt x="162" y="525"/>
                  </a:lnTo>
                  <a:lnTo>
                    <a:pt x="180" y="447"/>
                  </a:lnTo>
                  <a:lnTo>
                    <a:pt x="190" y="337"/>
                  </a:lnTo>
                  <a:lnTo>
                    <a:pt x="241" y="256"/>
                  </a:lnTo>
                  <a:lnTo>
                    <a:pt x="311" y="246"/>
                  </a:lnTo>
                  <a:lnTo>
                    <a:pt x="384" y="0"/>
                  </a:lnTo>
                  <a:close/>
                </a:path>
              </a:pathLst>
            </a:custGeom>
            <a:solidFill>
              <a:srgbClr val="BF7E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" name="Freeform 17"/>
            <p:cNvSpPr>
              <a:spLocks/>
            </p:cNvSpPr>
            <p:nvPr/>
          </p:nvSpPr>
          <p:spPr bwMode="auto">
            <a:xfrm>
              <a:off x="3812" y="924"/>
              <a:ext cx="89" cy="258"/>
            </a:xfrm>
            <a:custGeom>
              <a:avLst/>
              <a:gdLst>
                <a:gd name="T0" fmla="*/ 60 w 177"/>
                <a:gd name="T1" fmla="*/ 0 h 516"/>
                <a:gd name="T2" fmla="*/ 89 w 177"/>
                <a:gd name="T3" fmla="*/ 5 h 516"/>
                <a:gd name="T4" fmla="*/ 40 w 177"/>
                <a:gd name="T5" fmla="*/ 258 h 516"/>
                <a:gd name="T6" fmla="*/ 0 w 177"/>
                <a:gd name="T7" fmla="*/ 256 h 516"/>
                <a:gd name="T8" fmla="*/ 60 w 177"/>
                <a:gd name="T9" fmla="*/ 0 h 516"/>
                <a:gd name="T10" fmla="*/ 60 w 177"/>
                <a:gd name="T11" fmla="*/ 0 h 516"/>
                <a:gd name="T12" fmla="*/ 60 w 177"/>
                <a:gd name="T13" fmla="*/ 0 h 51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7" h="516">
                  <a:moveTo>
                    <a:pt x="119" y="0"/>
                  </a:moveTo>
                  <a:lnTo>
                    <a:pt x="177" y="10"/>
                  </a:lnTo>
                  <a:lnTo>
                    <a:pt x="79" y="516"/>
                  </a:lnTo>
                  <a:lnTo>
                    <a:pt x="0" y="511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FFB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" name="Freeform 18"/>
            <p:cNvSpPr>
              <a:spLocks/>
            </p:cNvSpPr>
            <p:nvPr/>
          </p:nvSpPr>
          <p:spPr bwMode="auto">
            <a:xfrm>
              <a:off x="3540" y="909"/>
              <a:ext cx="140" cy="285"/>
            </a:xfrm>
            <a:custGeom>
              <a:avLst/>
              <a:gdLst>
                <a:gd name="T0" fmla="*/ 39 w 281"/>
                <a:gd name="T1" fmla="*/ 0 h 570"/>
                <a:gd name="T2" fmla="*/ 70 w 281"/>
                <a:gd name="T3" fmla="*/ 50 h 570"/>
                <a:gd name="T4" fmla="*/ 71 w 281"/>
                <a:gd name="T5" fmla="*/ 89 h 570"/>
                <a:gd name="T6" fmla="*/ 106 w 281"/>
                <a:gd name="T7" fmla="*/ 142 h 570"/>
                <a:gd name="T8" fmla="*/ 110 w 281"/>
                <a:gd name="T9" fmla="*/ 183 h 570"/>
                <a:gd name="T10" fmla="*/ 93 w 281"/>
                <a:gd name="T11" fmla="*/ 213 h 570"/>
                <a:gd name="T12" fmla="*/ 140 w 281"/>
                <a:gd name="T13" fmla="*/ 205 h 570"/>
                <a:gd name="T14" fmla="*/ 127 w 281"/>
                <a:gd name="T15" fmla="*/ 233 h 570"/>
                <a:gd name="T16" fmla="*/ 140 w 281"/>
                <a:gd name="T17" fmla="*/ 285 h 570"/>
                <a:gd name="T18" fmla="*/ 113 w 281"/>
                <a:gd name="T19" fmla="*/ 285 h 570"/>
                <a:gd name="T20" fmla="*/ 89 w 281"/>
                <a:gd name="T21" fmla="*/ 238 h 570"/>
                <a:gd name="T22" fmla="*/ 44 w 281"/>
                <a:gd name="T23" fmla="*/ 257 h 570"/>
                <a:gd name="T24" fmla="*/ 62 w 281"/>
                <a:gd name="T25" fmla="*/ 219 h 570"/>
                <a:gd name="T26" fmla="*/ 49 w 281"/>
                <a:gd name="T27" fmla="*/ 152 h 570"/>
                <a:gd name="T28" fmla="*/ 11 w 281"/>
                <a:gd name="T29" fmla="*/ 104 h 570"/>
                <a:gd name="T30" fmla="*/ 0 w 281"/>
                <a:gd name="T31" fmla="*/ 63 h 570"/>
                <a:gd name="T32" fmla="*/ 16 w 281"/>
                <a:gd name="T33" fmla="*/ 15 h 570"/>
                <a:gd name="T34" fmla="*/ 39 w 281"/>
                <a:gd name="T35" fmla="*/ 0 h 570"/>
                <a:gd name="T36" fmla="*/ 39 w 281"/>
                <a:gd name="T37" fmla="*/ 0 h 570"/>
                <a:gd name="T38" fmla="*/ 39 w 281"/>
                <a:gd name="T39" fmla="*/ 0 h 57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81" h="570">
                  <a:moveTo>
                    <a:pt x="78" y="0"/>
                  </a:moveTo>
                  <a:lnTo>
                    <a:pt x="141" y="99"/>
                  </a:lnTo>
                  <a:lnTo>
                    <a:pt x="142" y="177"/>
                  </a:lnTo>
                  <a:lnTo>
                    <a:pt x="213" y="283"/>
                  </a:lnTo>
                  <a:lnTo>
                    <a:pt x="220" y="365"/>
                  </a:lnTo>
                  <a:lnTo>
                    <a:pt x="187" y="425"/>
                  </a:lnTo>
                  <a:lnTo>
                    <a:pt x="281" y="410"/>
                  </a:lnTo>
                  <a:lnTo>
                    <a:pt x="255" y="465"/>
                  </a:lnTo>
                  <a:lnTo>
                    <a:pt x="281" y="569"/>
                  </a:lnTo>
                  <a:lnTo>
                    <a:pt x="227" y="570"/>
                  </a:lnTo>
                  <a:lnTo>
                    <a:pt x="179" y="476"/>
                  </a:lnTo>
                  <a:lnTo>
                    <a:pt x="89" y="514"/>
                  </a:lnTo>
                  <a:lnTo>
                    <a:pt x="124" y="437"/>
                  </a:lnTo>
                  <a:lnTo>
                    <a:pt x="99" y="304"/>
                  </a:lnTo>
                  <a:lnTo>
                    <a:pt x="23" y="208"/>
                  </a:lnTo>
                  <a:lnTo>
                    <a:pt x="0" y="126"/>
                  </a:lnTo>
                  <a:lnTo>
                    <a:pt x="32" y="30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E57F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" name="Freeform 19"/>
            <p:cNvSpPr>
              <a:spLocks/>
            </p:cNvSpPr>
            <p:nvPr/>
          </p:nvSpPr>
          <p:spPr bwMode="auto">
            <a:xfrm>
              <a:off x="3567" y="791"/>
              <a:ext cx="64" cy="121"/>
            </a:xfrm>
            <a:custGeom>
              <a:avLst/>
              <a:gdLst>
                <a:gd name="T0" fmla="*/ 12 w 129"/>
                <a:gd name="T1" fmla="*/ 91 h 241"/>
                <a:gd name="T2" fmla="*/ 0 w 129"/>
                <a:gd name="T3" fmla="*/ 37 h 241"/>
                <a:gd name="T4" fmla="*/ 37 w 129"/>
                <a:gd name="T5" fmla="*/ 0 h 241"/>
                <a:gd name="T6" fmla="*/ 24 w 129"/>
                <a:gd name="T7" fmla="*/ 81 h 241"/>
                <a:gd name="T8" fmla="*/ 57 w 129"/>
                <a:gd name="T9" fmla="*/ 98 h 241"/>
                <a:gd name="T10" fmla="*/ 64 w 129"/>
                <a:gd name="T11" fmla="*/ 121 h 241"/>
                <a:gd name="T12" fmla="*/ 33 w 129"/>
                <a:gd name="T13" fmla="*/ 108 h 241"/>
                <a:gd name="T14" fmla="*/ 12 w 129"/>
                <a:gd name="T15" fmla="*/ 91 h 241"/>
                <a:gd name="T16" fmla="*/ 12 w 129"/>
                <a:gd name="T17" fmla="*/ 91 h 241"/>
                <a:gd name="T18" fmla="*/ 12 w 129"/>
                <a:gd name="T19" fmla="*/ 91 h 24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9" h="241">
                  <a:moveTo>
                    <a:pt x="24" y="182"/>
                  </a:moveTo>
                  <a:lnTo>
                    <a:pt x="0" y="73"/>
                  </a:lnTo>
                  <a:lnTo>
                    <a:pt x="74" y="0"/>
                  </a:lnTo>
                  <a:lnTo>
                    <a:pt x="48" y="162"/>
                  </a:lnTo>
                  <a:lnTo>
                    <a:pt x="115" y="195"/>
                  </a:lnTo>
                  <a:lnTo>
                    <a:pt x="129" y="241"/>
                  </a:lnTo>
                  <a:lnTo>
                    <a:pt x="66" y="216"/>
                  </a:lnTo>
                  <a:lnTo>
                    <a:pt x="24" y="182"/>
                  </a:lnTo>
                  <a:close/>
                </a:path>
              </a:pathLst>
            </a:custGeom>
            <a:solidFill>
              <a:srgbClr val="FFA6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" name="Freeform 20"/>
            <p:cNvSpPr>
              <a:spLocks/>
            </p:cNvSpPr>
            <p:nvPr/>
          </p:nvSpPr>
          <p:spPr bwMode="auto">
            <a:xfrm>
              <a:off x="3718" y="1193"/>
              <a:ext cx="269" cy="342"/>
            </a:xfrm>
            <a:custGeom>
              <a:avLst/>
              <a:gdLst>
                <a:gd name="T0" fmla="*/ 0 w 538"/>
                <a:gd name="T1" fmla="*/ 17 h 682"/>
                <a:gd name="T2" fmla="*/ 152 w 538"/>
                <a:gd name="T3" fmla="*/ 22 h 682"/>
                <a:gd name="T4" fmla="*/ 269 w 538"/>
                <a:gd name="T5" fmla="*/ 0 h 682"/>
                <a:gd name="T6" fmla="*/ 231 w 538"/>
                <a:gd name="T7" fmla="*/ 38 h 682"/>
                <a:gd name="T8" fmla="*/ 214 w 538"/>
                <a:gd name="T9" fmla="*/ 77 h 682"/>
                <a:gd name="T10" fmla="*/ 191 w 538"/>
                <a:gd name="T11" fmla="*/ 95 h 682"/>
                <a:gd name="T12" fmla="*/ 210 w 538"/>
                <a:gd name="T13" fmla="*/ 103 h 682"/>
                <a:gd name="T14" fmla="*/ 222 w 538"/>
                <a:gd name="T15" fmla="*/ 116 h 682"/>
                <a:gd name="T16" fmla="*/ 213 w 538"/>
                <a:gd name="T17" fmla="*/ 149 h 682"/>
                <a:gd name="T18" fmla="*/ 200 w 538"/>
                <a:gd name="T19" fmla="*/ 172 h 682"/>
                <a:gd name="T20" fmla="*/ 210 w 538"/>
                <a:gd name="T21" fmla="*/ 221 h 682"/>
                <a:gd name="T22" fmla="*/ 203 w 538"/>
                <a:gd name="T23" fmla="*/ 269 h 682"/>
                <a:gd name="T24" fmla="*/ 182 w 538"/>
                <a:gd name="T25" fmla="*/ 282 h 682"/>
                <a:gd name="T26" fmla="*/ 157 w 538"/>
                <a:gd name="T27" fmla="*/ 311 h 682"/>
                <a:gd name="T28" fmla="*/ 137 w 538"/>
                <a:gd name="T29" fmla="*/ 342 h 682"/>
                <a:gd name="T30" fmla="*/ 116 w 538"/>
                <a:gd name="T31" fmla="*/ 340 h 682"/>
                <a:gd name="T32" fmla="*/ 103 w 538"/>
                <a:gd name="T33" fmla="*/ 299 h 682"/>
                <a:gd name="T34" fmla="*/ 76 w 538"/>
                <a:gd name="T35" fmla="*/ 308 h 682"/>
                <a:gd name="T36" fmla="*/ 86 w 538"/>
                <a:gd name="T37" fmla="*/ 247 h 682"/>
                <a:gd name="T38" fmla="*/ 71 w 538"/>
                <a:gd name="T39" fmla="*/ 228 h 682"/>
                <a:gd name="T40" fmla="*/ 51 w 538"/>
                <a:gd name="T41" fmla="*/ 263 h 682"/>
                <a:gd name="T42" fmla="*/ 33 w 538"/>
                <a:gd name="T43" fmla="*/ 227 h 682"/>
                <a:gd name="T44" fmla="*/ 57 w 538"/>
                <a:gd name="T45" fmla="*/ 133 h 682"/>
                <a:gd name="T46" fmla="*/ 19 w 538"/>
                <a:gd name="T47" fmla="*/ 91 h 682"/>
                <a:gd name="T48" fmla="*/ 43 w 538"/>
                <a:gd name="T49" fmla="*/ 46 h 682"/>
                <a:gd name="T50" fmla="*/ 0 w 538"/>
                <a:gd name="T51" fmla="*/ 17 h 682"/>
                <a:gd name="T52" fmla="*/ 0 w 538"/>
                <a:gd name="T53" fmla="*/ 17 h 682"/>
                <a:gd name="T54" fmla="*/ 0 w 538"/>
                <a:gd name="T55" fmla="*/ 17 h 68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538" h="682">
                  <a:moveTo>
                    <a:pt x="0" y="33"/>
                  </a:moveTo>
                  <a:lnTo>
                    <a:pt x="303" y="44"/>
                  </a:lnTo>
                  <a:lnTo>
                    <a:pt x="538" y="0"/>
                  </a:lnTo>
                  <a:lnTo>
                    <a:pt x="462" y="76"/>
                  </a:lnTo>
                  <a:lnTo>
                    <a:pt x="428" y="153"/>
                  </a:lnTo>
                  <a:lnTo>
                    <a:pt x="382" y="190"/>
                  </a:lnTo>
                  <a:lnTo>
                    <a:pt x="419" y="206"/>
                  </a:lnTo>
                  <a:lnTo>
                    <a:pt x="443" y="231"/>
                  </a:lnTo>
                  <a:lnTo>
                    <a:pt x="425" y="297"/>
                  </a:lnTo>
                  <a:lnTo>
                    <a:pt x="399" y="342"/>
                  </a:lnTo>
                  <a:lnTo>
                    <a:pt x="420" y="441"/>
                  </a:lnTo>
                  <a:lnTo>
                    <a:pt x="405" y="537"/>
                  </a:lnTo>
                  <a:lnTo>
                    <a:pt x="364" y="562"/>
                  </a:lnTo>
                  <a:lnTo>
                    <a:pt x="313" y="621"/>
                  </a:lnTo>
                  <a:lnTo>
                    <a:pt x="273" y="682"/>
                  </a:lnTo>
                  <a:lnTo>
                    <a:pt x="232" y="679"/>
                  </a:lnTo>
                  <a:lnTo>
                    <a:pt x="205" y="596"/>
                  </a:lnTo>
                  <a:lnTo>
                    <a:pt x="152" y="615"/>
                  </a:lnTo>
                  <a:lnTo>
                    <a:pt x="171" y="492"/>
                  </a:lnTo>
                  <a:lnTo>
                    <a:pt x="142" y="454"/>
                  </a:lnTo>
                  <a:lnTo>
                    <a:pt x="101" y="524"/>
                  </a:lnTo>
                  <a:lnTo>
                    <a:pt x="66" y="453"/>
                  </a:lnTo>
                  <a:lnTo>
                    <a:pt x="114" y="266"/>
                  </a:lnTo>
                  <a:lnTo>
                    <a:pt x="38" y="182"/>
                  </a:lnTo>
                  <a:lnTo>
                    <a:pt x="86" y="92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A2A2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" name="Freeform 21"/>
            <p:cNvSpPr>
              <a:spLocks/>
            </p:cNvSpPr>
            <p:nvPr/>
          </p:nvSpPr>
          <p:spPr bwMode="auto">
            <a:xfrm>
              <a:off x="4112" y="55"/>
              <a:ext cx="1002" cy="991"/>
            </a:xfrm>
            <a:custGeom>
              <a:avLst/>
              <a:gdLst>
                <a:gd name="T0" fmla="*/ 145 w 2006"/>
                <a:gd name="T1" fmla="*/ 967 h 1984"/>
                <a:gd name="T2" fmla="*/ 105 w 2006"/>
                <a:gd name="T3" fmla="*/ 871 h 1984"/>
                <a:gd name="T4" fmla="*/ 0 w 2006"/>
                <a:gd name="T5" fmla="*/ 299 h 1984"/>
                <a:gd name="T6" fmla="*/ 3 w 2006"/>
                <a:gd name="T7" fmla="*/ 233 h 1984"/>
                <a:gd name="T8" fmla="*/ 40 w 2006"/>
                <a:gd name="T9" fmla="*/ 203 h 1984"/>
                <a:gd name="T10" fmla="*/ 141 w 2006"/>
                <a:gd name="T11" fmla="*/ 160 h 1984"/>
                <a:gd name="T12" fmla="*/ 299 w 2006"/>
                <a:gd name="T13" fmla="*/ 121 h 1984"/>
                <a:gd name="T14" fmla="*/ 624 w 2006"/>
                <a:gd name="T15" fmla="*/ 39 h 1984"/>
                <a:gd name="T16" fmla="*/ 801 w 2006"/>
                <a:gd name="T17" fmla="*/ 0 h 1984"/>
                <a:gd name="T18" fmla="*/ 881 w 2006"/>
                <a:gd name="T19" fmla="*/ 0 h 1984"/>
                <a:gd name="T20" fmla="*/ 897 w 2006"/>
                <a:gd name="T21" fmla="*/ 6 h 1984"/>
                <a:gd name="T22" fmla="*/ 897 w 2006"/>
                <a:gd name="T23" fmla="*/ 105 h 1984"/>
                <a:gd name="T24" fmla="*/ 881 w 2006"/>
                <a:gd name="T25" fmla="*/ 259 h 1984"/>
                <a:gd name="T26" fmla="*/ 887 w 2006"/>
                <a:gd name="T27" fmla="*/ 477 h 1984"/>
                <a:gd name="T28" fmla="*/ 947 w 2006"/>
                <a:gd name="T29" fmla="*/ 48 h 1984"/>
                <a:gd name="T30" fmla="*/ 966 w 2006"/>
                <a:gd name="T31" fmla="*/ 42 h 1984"/>
                <a:gd name="T32" fmla="*/ 989 w 2006"/>
                <a:gd name="T33" fmla="*/ 95 h 1984"/>
                <a:gd name="T34" fmla="*/ 1002 w 2006"/>
                <a:gd name="T35" fmla="*/ 163 h 1984"/>
                <a:gd name="T36" fmla="*/ 959 w 2006"/>
                <a:gd name="T37" fmla="*/ 516 h 1984"/>
                <a:gd name="T38" fmla="*/ 900 w 2006"/>
                <a:gd name="T39" fmla="*/ 960 h 1984"/>
                <a:gd name="T40" fmla="*/ 857 w 2006"/>
                <a:gd name="T41" fmla="*/ 981 h 1984"/>
                <a:gd name="T42" fmla="*/ 702 w 2006"/>
                <a:gd name="T43" fmla="*/ 991 h 1984"/>
                <a:gd name="T44" fmla="*/ 223 w 2006"/>
                <a:gd name="T45" fmla="*/ 986 h 1984"/>
                <a:gd name="T46" fmla="*/ 175 w 2006"/>
                <a:gd name="T47" fmla="*/ 975 h 1984"/>
                <a:gd name="T48" fmla="*/ 145 w 2006"/>
                <a:gd name="T49" fmla="*/ 967 h 1984"/>
                <a:gd name="T50" fmla="*/ 145 w 2006"/>
                <a:gd name="T51" fmla="*/ 967 h 1984"/>
                <a:gd name="T52" fmla="*/ 145 w 2006"/>
                <a:gd name="T53" fmla="*/ 967 h 198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006" h="1984">
                  <a:moveTo>
                    <a:pt x="290" y="1936"/>
                  </a:moveTo>
                  <a:lnTo>
                    <a:pt x="210" y="1744"/>
                  </a:lnTo>
                  <a:lnTo>
                    <a:pt x="0" y="598"/>
                  </a:lnTo>
                  <a:lnTo>
                    <a:pt x="7" y="466"/>
                  </a:lnTo>
                  <a:lnTo>
                    <a:pt x="80" y="407"/>
                  </a:lnTo>
                  <a:lnTo>
                    <a:pt x="283" y="321"/>
                  </a:lnTo>
                  <a:lnTo>
                    <a:pt x="599" y="243"/>
                  </a:lnTo>
                  <a:lnTo>
                    <a:pt x="1250" y="78"/>
                  </a:lnTo>
                  <a:lnTo>
                    <a:pt x="1604" y="0"/>
                  </a:lnTo>
                  <a:lnTo>
                    <a:pt x="1763" y="0"/>
                  </a:lnTo>
                  <a:lnTo>
                    <a:pt x="1796" y="12"/>
                  </a:lnTo>
                  <a:lnTo>
                    <a:pt x="1796" y="210"/>
                  </a:lnTo>
                  <a:lnTo>
                    <a:pt x="1763" y="519"/>
                  </a:lnTo>
                  <a:lnTo>
                    <a:pt x="1776" y="954"/>
                  </a:lnTo>
                  <a:lnTo>
                    <a:pt x="1895" y="96"/>
                  </a:lnTo>
                  <a:lnTo>
                    <a:pt x="1933" y="84"/>
                  </a:lnTo>
                  <a:lnTo>
                    <a:pt x="1979" y="190"/>
                  </a:lnTo>
                  <a:lnTo>
                    <a:pt x="2006" y="327"/>
                  </a:lnTo>
                  <a:lnTo>
                    <a:pt x="1920" y="1033"/>
                  </a:lnTo>
                  <a:lnTo>
                    <a:pt x="1802" y="1921"/>
                  </a:lnTo>
                  <a:lnTo>
                    <a:pt x="1716" y="1964"/>
                  </a:lnTo>
                  <a:lnTo>
                    <a:pt x="1406" y="1984"/>
                  </a:lnTo>
                  <a:lnTo>
                    <a:pt x="447" y="1974"/>
                  </a:lnTo>
                  <a:lnTo>
                    <a:pt x="351" y="1952"/>
                  </a:lnTo>
                  <a:lnTo>
                    <a:pt x="290" y="1936"/>
                  </a:lnTo>
                  <a:close/>
                </a:path>
              </a:pathLst>
            </a:custGeom>
            <a:solidFill>
              <a:srgbClr val="E8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" name="Freeform 22"/>
            <p:cNvSpPr>
              <a:spLocks/>
            </p:cNvSpPr>
            <p:nvPr/>
          </p:nvSpPr>
          <p:spPr bwMode="auto">
            <a:xfrm>
              <a:off x="4234" y="193"/>
              <a:ext cx="698" cy="700"/>
            </a:xfrm>
            <a:custGeom>
              <a:avLst/>
              <a:gdLst>
                <a:gd name="T0" fmla="*/ 20 w 1395"/>
                <a:gd name="T1" fmla="*/ 406 h 1402"/>
                <a:gd name="T2" fmla="*/ 9 w 1395"/>
                <a:gd name="T3" fmla="*/ 326 h 1402"/>
                <a:gd name="T4" fmla="*/ 0 w 1395"/>
                <a:gd name="T5" fmla="*/ 253 h 1402"/>
                <a:gd name="T6" fmla="*/ 28 w 1395"/>
                <a:gd name="T7" fmla="*/ 128 h 1402"/>
                <a:gd name="T8" fmla="*/ 110 w 1395"/>
                <a:gd name="T9" fmla="*/ 97 h 1402"/>
                <a:gd name="T10" fmla="*/ 478 w 1395"/>
                <a:gd name="T11" fmla="*/ 0 h 1402"/>
                <a:gd name="T12" fmla="*/ 590 w 1395"/>
                <a:gd name="T13" fmla="*/ 2 h 1402"/>
                <a:gd name="T14" fmla="*/ 675 w 1395"/>
                <a:gd name="T15" fmla="*/ 61 h 1402"/>
                <a:gd name="T16" fmla="*/ 698 w 1395"/>
                <a:gd name="T17" fmla="*/ 178 h 1402"/>
                <a:gd name="T18" fmla="*/ 621 w 1395"/>
                <a:gd name="T19" fmla="*/ 637 h 1402"/>
                <a:gd name="T20" fmla="*/ 102 w 1395"/>
                <a:gd name="T21" fmla="*/ 700 h 1402"/>
                <a:gd name="T22" fmla="*/ 76 w 1395"/>
                <a:gd name="T23" fmla="*/ 660 h 1402"/>
                <a:gd name="T24" fmla="*/ 20 w 1395"/>
                <a:gd name="T25" fmla="*/ 406 h 1402"/>
                <a:gd name="T26" fmla="*/ 20 w 1395"/>
                <a:gd name="T27" fmla="*/ 406 h 1402"/>
                <a:gd name="T28" fmla="*/ 20 w 1395"/>
                <a:gd name="T29" fmla="*/ 406 h 140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395" h="1402">
                  <a:moveTo>
                    <a:pt x="40" y="813"/>
                  </a:moveTo>
                  <a:lnTo>
                    <a:pt x="18" y="653"/>
                  </a:lnTo>
                  <a:lnTo>
                    <a:pt x="0" y="506"/>
                  </a:lnTo>
                  <a:lnTo>
                    <a:pt x="56" y="256"/>
                  </a:lnTo>
                  <a:lnTo>
                    <a:pt x="220" y="194"/>
                  </a:lnTo>
                  <a:lnTo>
                    <a:pt x="956" y="0"/>
                  </a:lnTo>
                  <a:lnTo>
                    <a:pt x="1180" y="5"/>
                  </a:lnTo>
                  <a:lnTo>
                    <a:pt x="1349" y="122"/>
                  </a:lnTo>
                  <a:lnTo>
                    <a:pt x="1395" y="357"/>
                  </a:lnTo>
                  <a:lnTo>
                    <a:pt x="1242" y="1275"/>
                  </a:lnTo>
                  <a:lnTo>
                    <a:pt x="203" y="1402"/>
                  </a:lnTo>
                  <a:lnTo>
                    <a:pt x="152" y="1321"/>
                  </a:lnTo>
                  <a:lnTo>
                    <a:pt x="40" y="813"/>
                  </a:lnTo>
                  <a:close/>
                </a:path>
              </a:pathLst>
            </a:custGeom>
            <a:solidFill>
              <a:srgbClr val="A5B8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" name="Freeform 23"/>
            <p:cNvSpPr>
              <a:spLocks/>
            </p:cNvSpPr>
            <p:nvPr/>
          </p:nvSpPr>
          <p:spPr bwMode="auto">
            <a:xfrm>
              <a:off x="4338" y="1090"/>
              <a:ext cx="617" cy="116"/>
            </a:xfrm>
            <a:custGeom>
              <a:avLst/>
              <a:gdLst>
                <a:gd name="T0" fmla="*/ 0 w 1234"/>
                <a:gd name="T1" fmla="*/ 100 h 232"/>
                <a:gd name="T2" fmla="*/ 20 w 1234"/>
                <a:gd name="T3" fmla="*/ 76 h 232"/>
                <a:gd name="T4" fmla="*/ 145 w 1234"/>
                <a:gd name="T5" fmla="*/ 44 h 232"/>
                <a:gd name="T6" fmla="*/ 379 w 1234"/>
                <a:gd name="T7" fmla="*/ 4 h 232"/>
                <a:gd name="T8" fmla="*/ 527 w 1234"/>
                <a:gd name="T9" fmla="*/ 11 h 232"/>
                <a:gd name="T10" fmla="*/ 617 w 1234"/>
                <a:gd name="T11" fmla="*/ 0 h 232"/>
                <a:gd name="T12" fmla="*/ 602 w 1234"/>
                <a:gd name="T13" fmla="*/ 70 h 232"/>
                <a:gd name="T14" fmla="*/ 356 w 1234"/>
                <a:gd name="T15" fmla="*/ 73 h 232"/>
                <a:gd name="T16" fmla="*/ 135 w 1234"/>
                <a:gd name="T17" fmla="*/ 90 h 232"/>
                <a:gd name="T18" fmla="*/ 27 w 1234"/>
                <a:gd name="T19" fmla="*/ 116 h 232"/>
                <a:gd name="T20" fmla="*/ 0 w 1234"/>
                <a:gd name="T21" fmla="*/ 100 h 232"/>
                <a:gd name="T22" fmla="*/ 0 w 1234"/>
                <a:gd name="T23" fmla="*/ 100 h 232"/>
                <a:gd name="T24" fmla="*/ 0 w 1234"/>
                <a:gd name="T25" fmla="*/ 100 h 2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34" h="232">
                  <a:moveTo>
                    <a:pt x="0" y="199"/>
                  </a:moveTo>
                  <a:lnTo>
                    <a:pt x="40" y="152"/>
                  </a:lnTo>
                  <a:lnTo>
                    <a:pt x="290" y="88"/>
                  </a:lnTo>
                  <a:lnTo>
                    <a:pt x="757" y="8"/>
                  </a:lnTo>
                  <a:lnTo>
                    <a:pt x="1053" y="22"/>
                  </a:lnTo>
                  <a:lnTo>
                    <a:pt x="1234" y="0"/>
                  </a:lnTo>
                  <a:lnTo>
                    <a:pt x="1204" y="139"/>
                  </a:lnTo>
                  <a:lnTo>
                    <a:pt x="711" y="146"/>
                  </a:lnTo>
                  <a:lnTo>
                    <a:pt x="270" y="179"/>
                  </a:lnTo>
                  <a:lnTo>
                    <a:pt x="53" y="232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E8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" name="Freeform 24"/>
            <p:cNvSpPr>
              <a:spLocks/>
            </p:cNvSpPr>
            <p:nvPr/>
          </p:nvSpPr>
          <p:spPr bwMode="auto">
            <a:xfrm>
              <a:off x="4288" y="305"/>
              <a:ext cx="253" cy="222"/>
            </a:xfrm>
            <a:custGeom>
              <a:avLst/>
              <a:gdLst>
                <a:gd name="T0" fmla="*/ 174 w 506"/>
                <a:gd name="T1" fmla="*/ 7 h 445"/>
                <a:gd name="T2" fmla="*/ 105 w 506"/>
                <a:gd name="T3" fmla="*/ 25 h 445"/>
                <a:gd name="T4" fmla="*/ 43 w 506"/>
                <a:gd name="T5" fmla="*/ 56 h 445"/>
                <a:gd name="T6" fmla="*/ 15 w 506"/>
                <a:gd name="T7" fmla="*/ 95 h 445"/>
                <a:gd name="T8" fmla="*/ 0 w 506"/>
                <a:gd name="T9" fmla="*/ 138 h 445"/>
                <a:gd name="T10" fmla="*/ 23 w 506"/>
                <a:gd name="T11" fmla="*/ 222 h 445"/>
                <a:gd name="T12" fmla="*/ 72 w 506"/>
                <a:gd name="T13" fmla="*/ 135 h 445"/>
                <a:gd name="T14" fmla="*/ 141 w 506"/>
                <a:gd name="T15" fmla="*/ 56 h 445"/>
                <a:gd name="T16" fmla="*/ 253 w 506"/>
                <a:gd name="T17" fmla="*/ 0 h 445"/>
                <a:gd name="T18" fmla="*/ 174 w 506"/>
                <a:gd name="T19" fmla="*/ 7 h 445"/>
                <a:gd name="T20" fmla="*/ 174 w 506"/>
                <a:gd name="T21" fmla="*/ 7 h 445"/>
                <a:gd name="T22" fmla="*/ 174 w 506"/>
                <a:gd name="T23" fmla="*/ 7 h 4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06" h="445">
                  <a:moveTo>
                    <a:pt x="348" y="15"/>
                  </a:moveTo>
                  <a:lnTo>
                    <a:pt x="209" y="51"/>
                  </a:lnTo>
                  <a:lnTo>
                    <a:pt x="86" y="112"/>
                  </a:lnTo>
                  <a:lnTo>
                    <a:pt x="30" y="190"/>
                  </a:lnTo>
                  <a:lnTo>
                    <a:pt x="0" y="276"/>
                  </a:lnTo>
                  <a:lnTo>
                    <a:pt x="45" y="445"/>
                  </a:lnTo>
                  <a:lnTo>
                    <a:pt x="143" y="271"/>
                  </a:lnTo>
                  <a:lnTo>
                    <a:pt x="281" y="112"/>
                  </a:lnTo>
                  <a:lnTo>
                    <a:pt x="506" y="0"/>
                  </a:lnTo>
                  <a:lnTo>
                    <a:pt x="348" y="15"/>
                  </a:lnTo>
                  <a:close/>
                </a:path>
              </a:pathLst>
            </a:custGeom>
            <a:solidFill>
              <a:srgbClr val="DBE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1" name="Freeform 25"/>
            <p:cNvSpPr>
              <a:spLocks/>
            </p:cNvSpPr>
            <p:nvPr/>
          </p:nvSpPr>
          <p:spPr bwMode="auto">
            <a:xfrm>
              <a:off x="4676" y="579"/>
              <a:ext cx="159" cy="209"/>
            </a:xfrm>
            <a:custGeom>
              <a:avLst/>
              <a:gdLst>
                <a:gd name="T0" fmla="*/ 123 w 318"/>
                <a:gd name="T1" fmla="*/ 28 h 420"/>
                <a:gd name="T2" fmla="*/ 87 w 318"/>
                <a:gd name="T3" fmla="*/ 108 h 420"/>
                <a:gd name="T4" fmla="*/ 0 w 318"/>
                <a:gd name="T5" fmla="*/ 197 h 420"/>
                <a:gd name="T6" fmla="*/ 67 w 318"/>
                <a:gd name="T7" fmla="*/ 209 h 420"/>
                <a:gd name="T8" fmla="*/ 123 w 318"/>
                <a:gd name="T9" fmla="*/ 181 h 420"/>
                <a:gd name="T10" fmla="*/ 141 w 318"/>
                <a:gd name="T11" fmla="*/ 112 h 420"/>
                <a:gd name="T12" fmla="*/ 159 w 318"/>
                <a:gd name="T13" fmla="*/ 0 h 420"/>
                <a:gd name="T14" fmla="*/ 123 w 318"/>
                <a:gd name="T15" fmla="*/ 28 h 420"/>
                <a:gd name="T16" fmla="*/ 123 w 318"/>
                <a:gd name="T17" fmla="*/ 28 h 420"/>
                <a:gd name="T18" fmla="*/ 123 w 318"/>
                <a:gd name="T19" fmla="*/ 28 h 4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18" h="420">
                  <a:moveTo>
                    <a:pt x="245" y="56"/>
                  </a:moveTo>
                  <a:lnTo>
                    <a:pt x="174" y="217"/>
                  </a:lnTo>
                  <a:lnTo>
                    <a:pt x="0" y="395"/>
                  </a:lnTo>
                  <a:lnTo>
                    <a:pt x="133" y="420"/>
                  </a:lnTo>
                  <a:lnTo>
                    <a:pt x="245" y="364"/>
                  </a:lnTo>
                  <a:lnTo>
                    <a:pt x="282" y="226"/>
                  </a:lnTo>
                  <a:lnTo>
                    <a:pt x="318" y="0"/>
                  </a:lnTo>
                  <a:lnTo>
                    <a:pt x="245" y="56"/>
                  </a:lnTo>
                  <a:close/>
                </a:path>
              </a:pathLst>
            </a:custGeom>
            <a:solidFill>
              <a:srgbClr val="6D76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2" name="Freeform 26"/>
            <p:cNvSpPr>
              <a:spLocks/>
            </p:cNvSpPr>
            <p:nvPr/>
          </p:nvSpPr>
          <p:spPr bwMode="auto">
            <a:xfrm>
              <a:off x="5262" y="1425"/>
              <a:ext cx="376" cy="268"/>
            </a:xfrm>
            <a:custGeom>
              <a:avLst/>
              <a:gdLst>
                <a:gd name="T0" fmla="*/ 10 w 754"/>
                <a:gd name="T1" fmla="*/ 86 h 535"/>
                <a:gd name="T2" fmla="*/ 59 w 754"/>
                <a:gd name="T3" fmla="*/ 33 h 535"/>
                <a:gd name="T4" fmla="*/ 111 w 754"/>
                <a:gd name="T5" fmla="*/ 7 h 535"/>
                <a:gd name="T6" fmla="*/ 169 w 754"/>
                <a:gd name="T7" fmla="*/ 0 h 535"/>
                <a:gd name="T8" fmla="*/ 217 w 754"/>
                <a:gd name="T9" fmla="*/ 17 h 535"/>
                <a:gd name="T10" fmla="*/ 289 w 754"/>
                <a:gd name="T11" fmla="*/ 50 h 535"/>
                <a:gd name="T12" fmla="*/ 323 w 754"/>
                <a:gd name="T13" fmla="*/ 75 h 535"/>
                <a:gd name="T14" fmla="*/ 350 w 754"/>
                <a:gd name="T15" fmla="*/ 112 h 535"/>
                <a:gd name="T16" fmla="*/ 372 w 754"/>
                <a:gd name="T17" fmla="*/ 155 h 535"/>
                <a:gd name="T18" fmla="*/ 376 w 754"/>
                <a:gd name="T19" fmla="*/ 193 h 535"/>
                <a:gd name="T20" fmla="*/ 327 w 754"/>
                <a:gd name="T21" fmla="*/ 256 h 535"/>
                <a:gd name="T22" fmla="*/ 208 w 754"/>
                <a:gd name="T23" fmla="*/ 268 h 535"/>
                <a:gd name="T24" fmla="*/ 119 w 754"/>
                <a:gd name="T25" fmla="*/ 203 h 535"/>
                <a:gd name="T26" fmla="*/ 39 w 754"/>
                <a:gd name="T27" fmla="*/ 203 h 535"/>
                <a:gd name="T28" fmla="*/ 0 w 754"/>
                <a:gd name="T29" fmla="*/ 148 h 535"/>
                <a:gd name="T30" fmla="*/ 10 w 754"/>
                <a:gd name="T31" fmla="*/ 86 h 535"/>
                <a:gd name="T32" fmla="*/ 10 w 754"/>
                <a:gd name="T33" fmla="*/ 86 h 535"/>
                <a:gd name="T34" fmla="*/ 10 w 754"/>
                <a:gd name="T35" fmla="*/ 86 h 53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54" h="535">
                  <a:moveTo>
                    <a:pt x="20" y="171"/>
                  </a:moveTo>
                  <a:lnTo>
                    <a:pt x="119" y="66"/>
                  </a:lnTo>
                  <a:lnTo>
                    <a:pt x="222" y="13"/>
                  </a:lnTo>
                  <a:lnTo>
                    <a:pt x="339" y="0"/>
                  </a:lnTo>
                  <a:lnTo>
                    <a:pt x="435" y="33"/>
                  </a:lnTo>
                  <a:lnTo>
                    <a:pt x="579" y="99"/>
                  </a:lnTo>
                  <a:lnTo>
                    <a:pt x="648" y="150"/>
                  </a:lnTo>
                  <a:lnTo>
                    <a:pt x="701" y="224"/>
                  </a:lnTo>
                  <a:lnTo>
                    <a:pt x="746" y="310"/>
                  </a:lnTo>
                  <a:lnTo>
                    <a:pt x="754" y="386"/>
                  </a:lnTo>
                  <a:lnTo>
                    <a:pt x="656" y="512"/>
                  </a:lnTo>
                  <a:lnTo>
                    <a:pt x="417" y="535"/>
                  </a:lnTo>
                  <a:lnTo>
                    <a:pt x="238" y="406"/>
                  </a:lnTo>
                  <a:lnTo>
                    <a:pt x="79" y="406"/>
                  </a:lnTo>
                  <a:lnTo>
                    <a:pt x="0" y="295"/>
                  </a:lnTo>
                  <a:lnTo>
                    <a:pt x="20" y="17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5262" y="1474"/>
              <a:ext cx="384" cy="233"/>
            </a:xfrm>
            <a:custGeom>
              <a:avLst/>
              <a:gdLst>
                <a:gd name="T0" fmla="*/ 20 w 769"/>
                <a:gd name="T1" fmla="*/ 24 h 466"/>
                <a:gd name="T2" fmla="*/ 53 w 769"/>
                <a:gd name="T3" fmla="*/ 0 h 466"/>
                <a:gd name="T4" fmla="*/ 125 w 769"/>
                <a:gd name="T5" fmla="*/ 0 h 466"/>
                <a:gd name="T6" fmla="*/ 169 w 769"/>
                <a:gd name="T7" fmla="*/ 13 h 466"/>
                <a:gd name="T8" fmla="*/ 119 w 769"/>
                <a:gd name="T9" fmla="*/ 76 h 466"/>
                <a:gd name="T10" fmla="*/ 194 w 769"/>
                <a:gd name="T11" fmla="*/ 37 h 466"/>
                <a:gd name="T12" fmla="*/ 254 w 769"/>
                <a:gd name="T13" fmla="*/ 15 h 466"/>
                <a:gd name="T14" fmla="*/ 300 w 769"/>
                <a:gd name="T15" fmla="*/ 36 h 466"/>
                <a:gd name="T16" fmla="*/ 321 w 769"/>
                <a:gd name="T17" fmla="*/ 61 h 466"/>
                <a:gd name="T18" fmla="*/ 280 w 769"/>
                <a:gd name="T19" fmla="*/ 72 h 466"/>
                <a:gd name="T20" fmla="*/ 234 w 769"/>
                <a:gd name="T21" fmla="*/ 100 h 466"/>
                <a:gd name="T22" fmla="*/ 230 w 769"/>
                <a:gd name="T23" fmla="*/ 152 h 466"/>
                <a:gd name="T24" fmla="*/ 308 w 769"/>
                <a:gd name="T25" fmla="*/ 87 h 466"/>
                <a:gd name="T26" fmla="*/ 341 w 769"/>
                <a:gd name="T27" fmla="*/ 81 h 466"/>
                <a:gd name="T28" fmla="*/ 378 w 769"/>
                <a:gd name="T29" fmla="*/ 106 h 466"/>
                <a:gd name="T30" fmla="*/ 384 w 769"/>
                <a:gd name="T31" fmla="*/ 143 h 466"/>
                <a:gd name="T32" fmla="*/ 296 w 769"/>
                <a:gd name="T33" fmla="*/ 222 h 466"/>
                <a:gd name="T34" fmla="*/ 251 w 769"/>
                <a:gd name="T35" fmla="*/ 233 h 466"/>
                <a:gd name="T36" fmla="*/ 190 w 769"/>
                <a:gd name="T37" fmla="*/ 225 h 466"/>
                <a:gd name="T38" fmla="*/ 141 w 769"/>
                <a:gd name="T39" fmla="*/ 173 h 466"/>
                <a:gd name="T40" fmla="*/ 42 w 769"/>
                <a:gd name="T41" fmla="*/ 176 h 466"/>
                <a:gd name="T42" fmla="*/ 13 w 769"/>
                <a:gd name="T43" fmla="*/ 140 h 466"/>
                <a:gd name="T44" fmla="*/ 0 w 769"/>
                <a:gd name="T45" fmla="*/ 60 h 466"/>
                <a:gd name="T46" fmla="*/ 20 w 769"/>
                <a:gd name="T47" fmla="*/ 24 h 466"/>
                <a:gd name="T48" fmla="*/ 20 w 769"/>
                <a:gd name="T49" fmla="*/ 24 h 466"/>
                <a:gd name="T50" fmla="*/ 20 w 769"/>
                <a:gd name="T51" fmla="*/ 24 h 46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769" h="466">
                  <a:moveTo>
                    <a:pt x="41" y="48"/>
                  </a:moveTo>
                  <a:lnTo>
                    <a:pt x="107" y="0"/>
                  </a:lnTo>
                  <a:lnTo>
                    <a:pt x="251" y="0"/>
                  </a:lnTo>
                  <a:lnTo>
                    <a:pt x="339" y="25"/>
                  </a:lnTo>
                  <a:lnTo>
                    <a:pt x="238" y="151"/>
                  </a:lnTo>
                  <a:lnTo>
                    <a:pt x="389" y="73"/>
                  </a:lnTo>
                  <a:lnTo>
                    <a:pt x="508" y="30"/>
                  </a:lnTo>
                  <a:lnTo>
                    <a:pt x="600" y="71"/>
                  </a:lnTo>
                  <a:lnTo>
                    <a:pt x="642" y="121"/>
                  </a:lnTo>
                  <a:lnTo>
                    <a:pt x="561" y="144"/>
                  </a:lnTo>
                  <a:lnTo>
                    <a:pt x="468" y="200"/>
                  </a:lnTo>
                  <a:lnTo>
                    <a:pt x="461" y="304"/>
                  </a:lnTo>
                  <a:lnTo>
                    <a:pt x="617" y="174"/>
                  </a:lnTo>
                  <a:lnTo>
                    <a:pt x="683" y="162"/>
                  </a:lnTo>
                  <a:lnTo>
                    <a:pt x="757" y="212"/>
                  </a:lnTo>
                  <a:lnTo>
                    <a:pt x="769" y="286"/>
                  </a:lnTo>
                  <a:lnTo>
                    <a:pt x="592" y="443"/>
                  </a:lnTo>
                  <a:lnTo>
                    <a:pt x="503" y="466"/>
                  </a:lnTo>
                  <a:lnTo>
                    <a:pt x="380" y="450"/>
                  </a:lnTo>
                  <a:lnTo>
                    <a:pt x="283" y="346"/>
                  </a:lnTo>
                  <a:lnTo>
                    <a:pt x="84" y="351"/>
                  </a:lnTo>
                  <a:lnTo>
                    <a:pt x="26" y="279"/>
                  </a:lnTo>
                  <a:lnTo>
                    <a:pt x="0" y="119"/>
                  </a:lnTo>
                  <a:lnTo>
                    <a:pt x="41" y="48"/>
                  </a:lnTo>
                  <a:close/>
                </a:path>
              </a:pathLst>
            </a:custGeom>
            <a:solidFill>
              <a:srgbClr val="E8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4" name="Freeform 28"/>
            <p:cNvSpPr>
              <a:spLocks/>
            </p:cNvSpPr>
            <p:nvPr/>
          </p:nvSpPr>
          <p:spPr bwMode="auto">
            <a:xfrm>
              <a:off x="5269" y="1580"/>
              <a:ext cx="364" cy="127"/>
            </a:xfrm>
            <a:custGeom>
              <a:avLst/>
              <a:gdLst>
                <a:gd name="T0" fmla="*/ 0 w 727"/>
                <a:gd name="T1" fmla="*/ 11 h 253"/>
                <a:gd name="T2" fmla="*/ 46 w 727"/>
                <a:gd name="T3" fmla="*/ 32 h 253"/>
                <a:gd name="T4" fmla="*/ 83 w 727"/>
                <a:gd name="T5" fmla="*/ 20 h 253"/>
                <a:gd name="T6" fmla="*/ 116 w 727"/>
                <a:gd name="T7" fmla="*/ 10 h 253"/>
                <a:gd name="T8" fmla="*/ 149 w 727"/>
                <a:gd name="T9" fmla="*/ 15 h 253"/>
                <a:gd name="T10" fmla="*/ 166 w 727"/>
                <a:gd name="T11" fmla="*/ 33 h 253"/>
                <a:gd name="T12" fmla="*/ 180 w 727"/>
                <a:gd name="T13" fmla="*/ 54 h 253"/>
                <a:gd name="T14" fmla="*/ 223 w 727"/>
                <a:gd name="T15" fmla="*/ 78 h 253"/>
                <a:gd name="T16" fmla="*/ 253 w 727"/>
                <a:gd name="T17" fmla="*/ 39 h 253"/>
                <a:gd name="T18" fmla="*/ 296 w 727"/>
                <a:gd name="T19" fmla="*/ 12 h 253"/>
                <a:gd name="T20" fmla="*/ 335 w 727"/>
                <a:gd name="T21" fmla="*/ 0 h 253"/>
                <a:gd name="T22" fmla="*/ 361 w 727"/>
                <a:gd name="T23" fmla="*/ 21 h 253"/>
                <a:gd name="T24" fmla="*/ 364 w 727"/>
                <a:gd name="T25" fmla="*/ 42 h 253"/>
                <a:gd name="T26" fmla="*/ 336 w 727"/>
                <a:gd name="T27" fmla="*/ 82 h 253"/>
                <a:gd name="T28" fmla="*/ 289 w 727"/>
                <a:gd name="T29" fmla="*/ 115 h 253"/>
                <a:gd name="T30" fmla="*/ 244 w 727"/>
                <a:gd name="T31" fmla="*/ 127 h 253"/>
                <a:gd name="T32" fmla="*/ 177 w 727"/>
                <a:gd name="T33" fmla="*/ 117 h 253"/>
                <a:gd name="T34" fmla="*/ 126 w 727"/>
                <a:gd name="T35" fmla="*/ 71 h 253"/>
                <a:gd name="T36" fmla="*/ 49 w 727"/>
                <a:gd name="T37" fmla="*/ 67 h 253"/>
                <a:gd name="T38" fmla="*/ 10 w 727"/>
                <a:gd name="T39" fmla="*/ 48 h 253"/>
                <a:gd name="T40" fmla="*/ 0 w 727"/>
                <a:gd name="T41" fmla="*/ 11 h 253"/>
                <a:gd name="T42" fmla="*/ 0 w 727"/>
                <a:gd name="T43" fmla="*/ 11 h 253"/>
                <a:gd name="T44" fmla="*/ 0 w 727"/>
                <a:gd name="T45" fmla="*/ 11 h 25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727" h="253">
                  <a:moveTo>
                    <a:pt x="0" y="22"/>
                  </a:moveTo>
                  <a:lnTo>
                    <a:pt x="92" y="63"/>
                  </a:lnTo>
                  <a:lnTo>
                    <a:pt x="165" y="40"/>
                  </a:lnTo>
                  <a:lnTo>
                    <a:pt x="231" y="19"/>
                  </a:lnTo>
                  <a:lnTo>
                    <a:pt x="298" y="30"/>
                  </a:lnTo>
                  <a:lnTo>
                    <a:pt x="332" y="65"/>
                  </a:lnTo>
                  <a:lnTo>
                    <a:pt x="359" y="108"/>
                  </a:lnTo>
                  <a:lnTo>
                    <a:pt x="445" y="156"/>
                  </a:lnTo>
                  <a:lnTo>
                    <a:pt x="506" y="78"/>
                  </a:lnTo>
                  <a:lnTo>
                    <a:pt x="592" y="23"/>
                  </a:lnTo>
                  <a:lnTo>
                    <a:pt x="670" y="0"/>
                  </a:lnTo>
                  <a:lnTo>
                    <a:pt x="721" y="42"/>
                  </a:lnTo>
                  <a:lnTo>
                    <a:pt x="727" y="83"/>
                  </a:lnTo>
                  <a:lnTo>
                    <a:pt x="671" y="164"/>
                  </a:lnTo>
                  <a:lnTo>
                    <a:pt x="577" y="230"/>
                  </a:lnTo>
                  <a:lnTo>
                    <a:pt x="488" y="253"/>
                  </a:lnTo>
                  <a:lnTo>
                    <a:pt x="354" y="233"/>
                  </a:lnTo>
                  <a:lnTo>
                    <a:pt x="251" y="142"/>
                  </a:lnTo>
                  <a:lnTo>
                    <a:pt x="97" y="134"/>
                  </a:lnTo>
                  <a:lnTo>
                    <a:pt x="20" y="96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A3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5" name="Freeform 29"/>
            <p:cNvSpPr>
              <a:spLocks/>
            </p:cNvSpPr>
            <p:nvPr/>
          </p:nvSpPr>
          <p:spPr bwMode="auto">
            <a:xfrm>
              <a:off x="5272" y="1492"/>
              <a:ext cx="90" cy="54"/>
            </a:xfrm>
            <a:custGeom>
              <a:avLst/>
              <a:gdLst>
                <a:gd name="T0" fmla="*/ 15 w 180"/>
                <a:gd name="T1" fmla="*/ 0 h 110"/>
                <a:gd name="T2" fmla="*/ 55 w 180"/>
                <a:gd name="T3" fmla="*/ 17 h 110"/>
                <a:gd name="T4" fmla="*/ 72 w 180"/>
                <a:gd name="T5" fmla="*/ 31 h 110"/>
                <a:gd name="T6" fmla="*/ 89 w 180"/>
                <a:gd name="T7" fmla="*/ 47 h 110"/>
                <a:gd name="T8" fmla="*/ 90 w 180"/>
                <a:gd name="T9" fmla="*/ 53 h 110"/>
                <a:gd name="T10" fmla="*/ 84 w 180"/>
                <a:gd name="T11" fmla="*/ 54 h 110"/>
                <a:gd name="T12" fmla="*/ 65 w 180"/>
                <a:gd name="T13" fmla="*/ 42 h 110"/>
                <a:gd name="T14" fmla="*/ 44 w 180"/>
                <a:gd name="T15" fmla="*/ 33 h 110"/>
                <a:gd name="T16" fmla="*/ 0 w 180"/>
                <a:gd name="T17" fmla="*/ 24 h 110"/>
                <a:gd name="T18" fmla="*/ 0 w 180"/>
                <a:gd name="T19" fmla="*/ 12 h 110"/>
                <a:gd name="T20" fmla="*/ 15 w 180"/>
                <a:gd name="T21" fmla="*/ 0 h 110"/>
                <a:gd name="T22" fmla="*/ 15 w 180"/>
                <a:gd name="T23" fmla="*/ 0 h 110"/>
                <a:gd name="T24" fmla="*/ 15 w 180"/>
                <a:gd name="T25" fmla="*/ 0 h 11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80" h="110">
                  <a:moveTo>
                    <a:pt x="29" y="0"/>
                  </a:moveTo>
                  <a:lnTo>
                    <a:pt x="109" y="34"/>
                  </a:lnTo>
                  <a:lnTo>
                    <a:pt x="143" y="63"/>
                  </a:lnTo>
                  <a:lnTo>
                    <a:pt x="178" y="95"/>
                  </a:lnTo>
                  <a:lnTo>
                    <a:pt x="180" y="108"/>
                  </a:lnTo>
                  <a:lnTo>
                    <a:pt x="167" y="110"/>
                  </a:lnTo>
                  <a:lnTo>
                    <a:pt x="130" y="85"/>
                  </a:lnTo>
                  <a:lnTo>
                    <a:pt x="87" y="67"/>
                  </a:lnTo>
                  <a:lnTo>
                    <a:pt x="0" y="48"/>
                  </a:lnTo>
                  <a:lnTo>
                    <a:pt x="0" y="24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6" name="Freeform 30"/>
            <p:cNvSpPr>
              <a:spLocks/>
            </p:cNvSpPr>
            <p:nvPr/>
          </p:nvSpPr>
          <p:spPr bwMode="auto">
            <a:xfrm>
              <a:off x="5550" y="1526"/>
              <a:ext cx="100" cy="173"/>
            </a:xfrm>
            <a:custGeom>
              <a:avLst/>
              <a:gdLst>
                <a:gd name="T0" fmla="*/ 61 w 200"/>
                <a:gd name="T1" fmla="*/ 1 h 347"/>
                <a:gd name="T2" fmla="*/ 77 w 200"/>
                <a:gd name="T3" fmla="*/ 22 h 347"/>
                <a:gd name="T4" fmla="*/ 100 w 200"/>
                <a:gd name="T5" fmla="*/ 52 h 347"/>
                <a:gd name="T6" fmla="*/ 100 w 200"/>
                <a:gd name="T7" fmla="*/ 95 h 347"/>
                <a:gd name="T8" fmla="*/ 70 w 200"/>
                <a:gd name="T9" fmla="*/ 140 h 347"/>
                <a:gd name="T10" fmla="*/ 32 w 200"/>
                <a:gd name="T11" fmla="*/ 159 h 347"/>
                <a:gd name="T12" fmla="*/ 5 w 200"/>
                <a:gd name="T13" fmla="*/ 173 h 347"/>
                <a:gd name="T14" fmla="*/ 0 w 200"/>
                <a:gd name="T15" fmla="*/ 165 h 347"/>
                <a:gd name="T16" fmla="*/ 44 w 200"/>
                <a:gd name="T17" fmla="*/ 130 h 347"/>
                <a:gd name="T18" fmla="*/ 79 w 200"/>
                <a:gd name="T19" fmla="*/ 86 h 347"/>
                <a:gd name="T20" fmla="*/ 75 w 200"/>
                <a:gd name="T21" fmla="*/ 44 h 347"/>
                <a:gd name="T22" fmla="*/ 66 w 200"/>
                <a:gd name="T23" fmla="*/ 25 h 347"/>
                <a:gd name="T24" fmla="*/ 53 w 200"/>
                <a:gd name="T25" fmla="*/ 6 h 347"/>
                <a:gd name="T26" fmla="*/ 54 w 200"/>
                <a:gd name="T27" fmla="*/ 0 h 347"/>
                <a:gd name="T28" fmla="*/ 61 w 200"/>
                <a:gd name="T29" fmla="*/ 1 h 347"/>
                <a:gd name="T30" fmla="*/ 61 w 200"/>
                <a:gd name="T31" fmla="*/ 1 h 347"/>
                <a:gd name="T32" fmla="*/ 61 w 200"/>
                <a:gd name="T33" fmla="*/ 1 h 3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00" h="347">
                  <a:moveTo>
                    <a:pt x="121" y="2"/>
                  </a:moveTo>
                  <a:lnTo>
                    <a:pt x="154" y="45"/>
                  </a:lnTo>
                  <a:lnTo>
                    <a:pt x="200" y="104"/>
                  </a:lnTo>
                  <a:lnTo>
                    <a:pt x="200" y="190"/>
                  </a:lnTo>
                  <a:lnTo>
                    <a:pt x="139" y="280"/>
                  </a:lnTo>
                  <a:lnTo>
                    <a:pt x="63" y="318"/>
                  </a:lnTo>
                  <a:lnTo>
                    <a:pt x="10" y="347"/>
                  </a:lnTo>
                  <a:lnTo>
                    <a:pt x="0" y="331"/>
                  </a:lnTo>
                  <a:lnTo>
                    <a:pt x="88" y="260"/>
                  </a:lnTo>
                  <a:lnTo>
                    <a:pt x="157" y="172"/>
                  </a:lnTo>
                  <a:lnTo>
                    <a:pt x="149" y="88"/>
                  </a:lnTo>
                  <a:lnTo>
                    <a:pt x="131" y="50"/>
                  </a:lnTo>
                  <a:lnTo>
                    <a:pt x="106" y="13"/>
                  </a:lnTo>
                  <a:lnTo>
                    <a:pt x="108" y="0"/>
                  </a:lnTo>
                  <a:lnTo>
                    <a:pt x="121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7" name="Freeform 31"/>
            <p:cNvSpPr>
              <a:spLocks/>
            </p:cNvSpPr>
            <p:nvPr/>
          </p:nvSpPr>
          <p:spPr bwMode="auto">
            <a:xfrm>
              <a:off x="5248" y="1422"/>
              <a:ext cx="327" cy="283"/>
            </a:xfrm>
            <a:custGeom>
              <a:avLst/>
              <a:gdLst>
                <a:gd name="T0" fmla="*/ 320 w 653"/>
                <a:gd name="T1" fmla="*/ 73 h 565"/>
                <a:gd name="T2" fmla="*/ 293 w 653"/>
                <a:gd name="T3" fmla="*/ 52 h 565"/>
                <a:gd name="T4" fmla="*/ 280 w 653"/>
                <a:gd name="T5" fmla="*/ 43 h 565"/>
                <a:gd name="T6" fmla="*/ 265 w 653"/>
                <a:gd name="T7" fmla="*/ 35 h 565"/>
                <a:gd name="T8" fmla="*/ 243 w 653"/>
                <a:gd name="T9" fmla="*/ 27 h 565"/>
                <a:gd name="T10" fmla="*/ 223 w 653"/>
                <a:gd name="T11" fmla="*/ 21 h 565"/>
                <a:gd name="T12" fmla="*/ 184 w 653"/>
                <a:gd name="T13" fmla="*/ 16 h 565"/>
                <a:gd name="T14" fmla="*/ 101 w 653"/>
                <a:gd name="T15" fmla="*/ 31 h 565"/>
                <a:gd name="T16" fmla="*/ 77 w 653"/>
                <a:gd name="T17" fmla="*/ 43 h 565"/>
                <a:gd name="T18" fmla="*/ 55 w 653"/>
                <a:gd name="T19" fmla="*/ 61 h 565"/>
                <a:gd name="T20" fmla="*/ 31 w 653"/>
                <a:gd name="T21" fmla="*/ 88 h 565"/>
                <a:gd name="T22" fmla="*/ 20 w 653"/>
                <a:gd name="T23" fmla="*/ 123 h 565"/>
                <a:gd name="T24" fmla="*/ 21 w 653"/>
                <a:gd name="T25" fmla="*/ 152 h 565"/>
                <a:gd name="T26" fmla="*/ 28 w 653"/>
                <a:gd name="T27" fmla="*/ 179 h 565"/>
                <a:gd name="T28" fmla="*/ 43 w 653"/>
                <a:gd name="T29" fmla="*/ 199 h 565"/>
                <a:gd name="T30" fmla="*/ 66 w 653"/>
                <a:gd name="T31" fmla="*/ 207 h 565"/>
                <a:gd name="T32" fmla="*/ 131 w 653"/>
                <a:gd name="T33" fmla="*/ 208 h 565"/>
                <a:gd name="T34" fmla="*/ 159 w 653"/>
                <a:gd name="T35" fmla="*/ 216 h 565"/>
                <a:gd name="T36" fmla="*/ 183 w 653"/>
                <a:gd name="T37" fmla="*/ 236 h 565"/>
                <a:gd name="T38" fmla="*/ 203 w 653"/>
                <a:gd name="T39" fmla="*/ 254 h 565"/>
                <a:gd name="T40" fmla="*/ 224 w 653"/>
                <a:gd name="T41" fmla="*/ 265 h 565"/>
                <a:gd name="T42" fmla="*/ 273 w 653"/>
                <a:gd name="T43" fmla="*/ 273 h 565"/>
                <a:gd name="T44" fmla="*/ 273 w 653"/>
                <a:gd name="T45" fmla="*/ 283 h 565"/>
                <a:gd name="T46" fmla="*/ 215 w 653"/>
                <a:gd name="T47" fmla="*/ 279 h 565"/>
                <a:gd name="T48" fmla="*/ 166 w 653"/>
                <a:gd name="T49" fmla="*/ 252 h 565"/>
                <a:gd name="T50" fmla="*/ 146 w 653"/>
                <a:gd name="T51" fmla="*/ 236 h 565"/>
                <a:gd name="T52" fmla="*/ 122 w 653"/>
                <a:gd name="T53" fmla="*/ 229 h 565"/>
                <a:gd name="T54" fmla="*/ 66 w 653"/>
                <a:gd name="T55" fmla="*/ 229 h 565"/>
                <a:gd name="T56" fmla="*/ 35 w 653"/>
                <a:gd name="T57" fmla="*/ 219 h 565"/>
                <a:gd name="T58" fmla="*/ 14 w 653"/>
                <a:gd name="T59" fmla="*/ 193 h 565"/>
                <a:gd name="T60" fmla="*/ 3 w 653"/>
                <a:gd name="T61" fmla="*/ 159 h 565"/>
                <a:gd name="T62" fmla="*/ 0 w 653"/>
                <a:gd name="T63" fmla="*/ 122 h 565"/>
                <a:gd name="T64" fmla="*/ 12 w 653"/>
                <a:gd name="T65" fmla="*/ 79 h 565"/>
                <a:gd name="T66" fmla="*/ 23 w 653"/>
                <a:gd name="T67" fmla="*/ 62 h 565"/>
                <a:gd name="T68" fmla="*/ 40 w 653"/>
                <a:gd name="T69" fmla="*/ 46 h 565"/>
                <a:gd name="T70" fmla="*/ 66 w 653"/>
                <a:gd name="T71" fmla="*/ 26 h 565"/>
                <a:gd name="T72" fmla="*/ 96 w 653"/>
                <a:gd name="T73" fmla="*/ 12 h 565"/>
                <a:gd name="T74" fmla="*/ 141 w 653"/>
                <a:gd name="T75" fmla="*/ 2 h 565"/>
                <a:gd name="T76" fmla="*/ 195 w 653"/>
                <a:gd name="T77" fmla="*/ 0 h 565"/>
                <a:gd name="T78" fmla="*/ 257 w 653"/>
                <a:gd name="T79" fmla="*/ 17 h 565"/>
                <a:gd name="T80" fmla="*/ 298 w 653"/>
                <a:gd name="T81" fmla="*/ 43 h 565"/>
                <a:gd name="T82" fmla="*/ 325 w 653"/>
                <a:gd name="T83" fmla="*/ 65 h 565"/>
                <a:gd name="T84" fmla="*/ 327 w 653"/>
                <a:gd name="T85" fmla="*/ 71 h 565"/>
                <a:gd name="T86" fmla="*/ 320 w 653"/>
                <a:gd name="T87" fmla="*/ 73 h 565"/>
                <a:gd name="T88" fmla="*/ 320 w 653"/>
                <a:gd name="T89" fmla="*/ 73 h 565"/>
                <a:gd name="T90" fmla="*/ 320 w 653"/>
                <a:gd name="T91" fmla="*/ 73 h 56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653" h="565">
                  <a:moveTo>
                    <a:pt x="639" y="145"/>
                  </a:moveTo>
                  <a:lnTo>
                    <a:pt x="585" y="104"/>
                  </a:lnTo>
                  <a:lnTo>
                    <a:pt x="560" y="86"/>
                  </a:lnTo>
                  <a:lnTo>
                    <a:pt x="529" y="69"/>
                  </a:lnTo>
                  <a:lnTo>
                    <a:pt x="486" y="53"/>
                  </a:lnTo>
                  <a:lnTo>
                    <a:pt x="446" y="41"/>
                  </a:lnTo>
                  <a:lnTo>
                    <a:pt x="367" y="31"/>
                  </a:lnTo>
                  <a:lnTo>
                    <a:pt x="201" y="62"/>
                  </a:lnTo>
                  <a:lnTo>
                    <a:pt x="153" y="86"/>
                  </a:lnTo>
                  <a:lnTo>
                    <a:pt x="110" y="122"/>
                  </a:lnTo>
                  <a:lnTo>
                    <a:pt x="61" y="175"/>
                  </a:lnTo>
                  <a:lnTo>
                    <a:pt x="39" y="246"/>
                  </a:lnTo>
                  <a:lnTo>
                    <a:pt x="41" y="304"/>
                  </a:lnTo>
                  <a:lnTo>
                    <a:pt x="56" y="357"/>
                  </a:lnTo>
                  <a:lnTo>
                    <a:pt x="86" y="398"/>
                  </a:lnTo>
                  <a:lnTo>
                    <a:pt x="132" y="413"/>
                  </a:lnTo>
                  <a:lnTo>
                    <a:pt x="261" y="415"/>
                  </a:lnTo>
                  <a:lnTo>
                    <a:pt x="317" y="431"/>
                  </a:lnTo>
                  <a:lnTo>
                    <a:pt x="365" y="472"/>
                  </a:lnTo>
                  <a:lnTo>
                    <a:pt x="406" y="507"/>
                  </a:lnTo>
                  <a:lnTo>
                    <a:pt x="448" y="529"/>
                  </a:lnTo>
                  <a:lnTo>
                    <a:pt x="545" y="545"/>
                  </a:lnTo>
                  <a:lnTo>
                    <a:pt x="545" y="565"/>
                  </a:lnTo>
                  <a:lnTo>
                    <a:pt x="429" y="558"/>
                  </a:lnTo>
                  <a:lnTo>
                    <a:pt x="332" y="504"/>
                  </a:lnTo>
                  <a:lnTo>
                    <a:pt x="291" y="471"/>
                  </a:lnTo>
                  <a:lnTo>
                    <a:pt x="243" y="457"/>
                  </a:lnTo>
                  <a:lnTo>
                    <a:pt x="132" y="457"/>
                  </a:lnTo>
                  <a:lnTo>
                    <a:pt x="69" y="438"/>
                  </a:lnTo>
                  <a:lnTo>
                    <a:pt x="28" y="386"/>
                  </a:lnTo>
                  <a:lnTo>
                    <a:pt x="5" y="317"/>
                  </a:lnTo>
                  <a:lnTo>
                    <a:pt x="0" y="243"/>
                  </a:lnTo>
                  <a:lnTo>
                    <a:pt x="23" y="157"/>
                  </a:lnTo>
                  <a:lnTo>
                    <a:pt x="46" y="124"/>
                  </a:lnTo>
                  <a:lnTo>
                    <a:pt x="79" y="91"/>
                  </a:lnTo>
                  <a:lnTo>
                    <a:pt x="132" y="51"/>
                  </a:lnTo>
                  <a:lnTo>
                    <a:pt x="191" y="24"/>
                  </a:lnTo>
                  <a:lnTo>
                    <a:pt x="282" y="3"/>
                  </a:lnTo>
                  <a:lnTo>
                    <a:pt x="390" y="0"/>
                  </a:lnTo>
                  <a:lnTo>
                    <a:pt x="514" y="33"/>
                  </a:lnTo>
                  <a:lnTo>
                    <a:pt x="595" y="86"/>
                  </a:lnTo>
                  <a:lnTo>
                    <a:pt x="649" y="129"/>
                  </a:lnTo>
                  <a:lnTo>
                    <a:pt x="653" y="142"/>
                  </a:lnTo>
                  <a:lnTo>
                    <a:pt x="639" y="1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8" name="Freeform 32"/>
            <p:cNvSpPr>
              <a:spLocks/>
            </p:cNvSpPr>
            <p:nvPr/>
          </p:nvSpPr>
          <p:spPr bwMode="auto">
            <a:xfrm>
              <a:off x="5475" y="1553"/>
              <a:ext cx="93" cy="122"/>
            </a:xfrm>
            <a:custGeom>
              <a:avLst/>
              <a:gdLst>
                <a:gd name="T0" fmla="*/ 92 w 186"/>
                <a:gd name="T1" fmla="*/ 8 h 244"/>
                <a:gd name="T2" fmla="*/ 35 w 186"/>
                <a:gd name="T3" fmla="*/ 62 h 244"/>
                <a:gd name="T4" fmla="*/ 20 w 186"/>
                <a:gd name="T5" fmla="*/ 100 h 244"/>
                <a:gd name="T6" fmla="*/ 21 w 186"/>
                <a:gd name="T7" fmla="*/ 117 h 244"/>
                <a:gd name="T8" fmla="*/ 18 w 186"/>
                <a:gd name="T9" fmla="*/ 122 h 244"/>
                <a:gd name="T10" fmla="*/ 12 w 186"/>
                <a:gd name="T11" fmla="*/ 120 h 244"/>
                <a:gd name="T12" fmla="*/ 0 w 186"/>
                <a:gd name="T13" fmla="*/ 100 h 244"/>
                <a:gd name="T14" fmla="*/ 7 w 186"/>
                <a:gd name="T15" fmla="*/ 75 h 244"/>
                <a:gd name="T16" fmla="*/ 18 w 186"/>
                <a:gd name="T17" fmla="*/ 51 h 244"/>
                <a:gd name="T18" fmla="*/ 34 w 186"/>
                <a:gd name="T19" fmla="*/ 35 h 244"/>
                <a:gd name="T20" fmla="*/ 50 w 186"/>
                <a:gd name="T21" fmla="*/ 23 h 244"/>
                <a:gd name="T22" fmla="*/ 68 w 186"/>
                <a:gd name="T23" fmla="*/ 13 h 244"/>
                <a:gd name="T24" fmla="*/ 86 w 186"/>
                <a:gd name="T25" fmla="*/ 0 h 244"/>
                <a:gd name="T26" fmla="*/ 93 w 186"/>
                <a:gd name="T27" fmla="*/ 2 h 244"/>
                <a:gd name="T28" fmla="*/ 92 w 186"/>
                <a:gd name="T29" fmla="*/ 8 h 244"/>
                <a:gd name="T30" fmla="*/ 92 w 186"/>
                <a:gd name="T31" fmla="*/ 8 h 244"/>
                <a:gd name="T32" fmla="*/ 92 w 186"/>
                <a:gd name="T33" fmla="*/ 8 h 2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86" h="244">
                  <a:moveTo>
                    <a:pt x="183" y="16"/>
                  </a:moveTo>
                  <a:lnTo>
                    <a:pt x="69" y="124"/>
                  </a:lnTo>
                  <a:lnTo>
                    <a:pt x="39" y="200"/>
                  </a:lnTo>
                  <a:lnTo>
                    <a:pt x="41" y="233"/>
                  </a:lnTo>
                  <a:lnTo>
                    <a:pt x="36" y="244"/>
                  </a:lnTo>
                  <a:lnTo>
                    <a:pt x="23" y="239"/>
                  </a:lnTo>
                  <a:lnTo>
                    <a:pt x="0" y="200"/>
                  </a:lnTo>
                  <a:lnTo>
                    <a:pt x="14" y="149"/>
                  </a:lnTo>
                  <a:lnTo>
                    <a:pt x="36" y="101"/>
                  </a:lnTo>
                  <a:lnTo>
                    <a:pt x="67" y="69"/>
                  </a:lnTo>
                  <a:lnTo>
                    <a:pt x="100" y="46"/>
                  </a:lnTo>
                  <a:lnTo>
                    <a:pt x="135" y="25"/>
                  </a:lnTo>
                  <a:lnTo>
                    <a:pt x="172" y="0"/>
                  </a:lnTo>
                  <a:lnTo>
                    <a:pt x="186" y="3"/>
                  </a:lnTo>
                  <a:lnTo>
                    <a:pt x="183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9" name="Freeform 33"/>
            <p:cNvSpPr>
              <a:spLocks/>
            </p:cNvSpPr>
            <p:nvPr/>
          </p:nvSpPr>
          <p:spPr bwMode="auto">
            <a:xfrm>
              <a:off x="5367" y="1462"/>
              <a:ext cx="145" cy="87"/>
            </a:xfrm>
            <a:custGeom>
              <a:avLst/>
              <a:gdLst>
                <a:gd name="T0" fmla="*/ 141 w 289"/>
                <a:gd name="T1" fmla="*/ 9 h 174"/>
                <a:gd name="T2" fmla="*/ 61 w 289"/>
                <a:gd name="T3" fmla="*/ 45 h 174"/>
                <a:gd name="T4" fmla="*/ 28 w 289"/>
                <a:gd name="T5" fmla="*/ 70 h 174"/>
                <a:gd name="T6" fmla="*/ 12 w 289"/>
                <a:gd name="T7" fmla="*/ 86 h 174"/>
                <a:gd name="T8" fmla="*/ 1 w 289"/>
                <a:gd name="T9" fmla="*/ 87 h 174"/>
                <a:gd name="T10" fmla="*/ 0 w 289"/>
                <a:gd name="T11" fmla="*/ 75 h 174"/>
                <a:gd name="T12" fmla="*/ 14 w 289"/>
                <a:gd name="T13" fmla="*/ 56 h 174"/>
                <a:gd name="T14" fmla="*/ 51 w 289"/>
                <a:gd name="T15" fmla="*/ 28 h 174"/>
                <a:gd name="T16" fmla="*/ 72 w 289"/>
                <a:gd name="T17" fmla="*/ 17 h 174"/>
                <a:gd name="T18" fmla="*/ 93 w 289"/>
                <a:gd name="T19" fmla="*/ 11 h 174"/>
                <a:gd name="T20" fmla="*/ 139 w 289"/>
                <a:gd name="T21" fmla="*/ 0 h 174"/>
                <a:gd name="T22" fmla="*/ 145 w 289"/>
                <a:gd name="T23" fmla="*/ 4 h 174"/>
                <a:gd name="T24" fmla="*/ 141 w 289"/>
                <a:gd name="T25" fmla="*/ 9 h 174"/>
                <a:gd name="T26" fmla="*/ 141 w 289"/>
                <a:gd name="T27" fmla="*/ 9 h 174"/>
                <a:gd name="T28" fmla="*/ 141 w 289"/>
                <a:gd name="T29" fmla="*/ 9 h 17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9" h="174">
                  <a:moveTo>
                    <a:pt x="282" y="18"/>
                  </a:moveTo>
                  <a:lnTo>
                    <a:pt x="122" y="89"/>
                  </a:lnTo>
                  <a:lnTo>
                    <a:pt x="56" y="140"/>
                  </a:lnTo>
                  <a:lnTo>
                    <a:pt x="24" y="172"/>
                  </a:lnTo>
                  <a:lnTo>
                    <a:pt x="1" y="174"/>
                  </a:lnTo>
                  <a:lnTo>
                    <a:pt x="0" y="149"/>
                  </a:lnTo>
                  <a:lnTo>
                    <a:pt x="28" y="111"/>
                  </a:lnTo>
                  <a:lnTo>
                    <a:pt x="101" y="55"/>
                  </a:lnTo>
                  <a:lnTo>
                    <a:pt x="143" y="33"/>
                  </a:lnTo>
                  <a:lnTo>
                    <a:pt x="186" y="21"/>
                  </a:lnTo>
                  <a:lnTo>
                    <a:pt x="277" y="0"/>
                  </a:lnTo>
                  <a:lnTo>
                    <a:pt x="289" y="7"/>
                  </a:lnTo>
                  <a:lnTo>
                    <a:pt x="282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0" name="Freeform 34"/>
            <p:cNvSpPr>
              <a:spLocks/>
            </p:cNvSpPr>
            <p:nvPr/>
          </p:nvSpPr>
          <p:spPr bwMode="auto">
            <a:xfrm>
              <a:off x="5324" y="1444"/>
              <a:ext cx="95" cy="23"/>
            </a:xfrm>
            <a:custGeom>
              <a:avLst/>
              <a:gdLst>
                <a:gd name="T0" fmla="*/ 6 w 192"/>
                <a:gd name="T1" fmla="*/ 1 h 46"/>
                <a:gd name="T2" fmla="*/ 18 w 192"/>
                <a:gd name="T3" fmla="*/ 0 h 46"/>
                <a:gd name="T4" fmla="*/ 57 w 192"/>
                <a:gd name="T5" fmla="*/ 0 h 46"/>
                <a:gd name="T6" fmla="*/ 93 w 192"/>
                <a:gd name="T7" fmla="*/ 14 h 46"/>
                <a:gd name="T8" fmla="*/ 95 w 192"/>
                <a:gd name="T9" fmla="*/ 21 h 46"/>
                <a:gd name="T10" fmla="*/ 89 w 192"/>
                <a:gd name="T11" fmla="*/ 23 h 46"/>
                <a:gd name="T12" fmla="*/ 55 w 192"/>
                <a:gd name="T13" fmla="*/ 16 h 46"/>
                <a:gd name="T14" fmla="*/ 18 w 192"/>
                <a:gd name="T15" fmla="*/ 16 h 46"/>
                <a:gd name="T16" fmla="*/ 6 w 192"/>
                <a:gd name="T17" fmla="*/ 14 h 46"/>
                <a:gd name="T18" fmla="*/ 0 w 192"/>
                <a:gd name="T19" fmla="*/ 7 h 46"/>
                <a:gd name="T20" fmla="*/ 6 w 192"/>
                <a:gd name="T21" fmla="*/ 1 h 46"/>
                <a:gd name="T22" fmla="*/ 6 w 192"/>
                <a:gd name="T23" fmla="*/ 1 h 46"/>
                <a:gd name="T24" fmla="*/ 6 w 192"/>
                <a:gd name="T25" fmla="*/ 1 h 4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92" h="46">
                  <a:moveTo>
                    <a:pt x="12" y="1"/>
                  </a:moveTo>
                  <a:lnTo>
                    <a:pt x="36" y="0"/>
                  </a:lnTo>
                  <a:lnTo>
                    <a:pt x="116" y="0"/>
                  </a:lnTo>
                  <a:lnTo>
                    <a:pt x="187" y="28"/>
                  </a:lnTo>
                  <a:lnTo>
                    <a:pt x="192" y="41"/>
                  </a:lnTo>
                  <a:lnTo>
                    <a:pt x="180" y="46"/>
                  </a:lnTo>
                  <a:lnTo>
                    <a:pt x="112" y="31"/>
                  </a:lnTo>
                  <a:lnTo>
                    <a:pt x="36" y="31"/>
                  </a:lnTo>
                  <a:lnTo>
                    <a:pt x="12" y="28"/>
                  </a:lnTo>
                  <a:lnTo>
                    <a:pt x="0" y="14"/>
                  </a:lnTo>
                  <a:lnTo>
                    <a:pt x="1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1" name="Freeform 35"/>
            <p:cNvSpPr>
              <a:spLocks/>
            </p:cNvSpPr>
            <p:nvPr/>
          </p:nvSpPr>
          <p:spPr bwMode="auto">
            <a:xfrm>
              <a:off x="5177" y="1597"/>
              <a:ext cx="451" cy="208"/>
            </a:xfrm>
            <a:custGeom>
              <a:avLst/>
              <a:gdLst>
                <a:gd name="T0" fmla="*/ 11 w 901"/>
                <a:gd name="T1" fmla="*/ 0 h 417"/>
                <a:gd name="T2" fmla="*/ 42 w 901"/>
                <a:gd name="T3" fmla="*/ 15 h 417"/>
                <a:gd name="T4" fmla="*/ 70 w 901"/>
                <a:gd name="T5" fmla="*/ 37 h 417"/>
                <a:gd name="T6" fmla="*/ 92 w 901"/>
                <a:gd name="T7" fmla="*/ 70 h 417"/>
                <a:gd name="T8" fmla="*/ 105 w 901"/>
                <a:gd name="T9" fmla="*/ 115 h 417"/>
                <a:gd name="T10" fmla="*/ 143 w 901"/>
                <a:gd name="T11" fmla="*/ 148 h 417"/>
                <a:gd name="T12" fmla="*/ 185 w 901"/>
                <a:gd name="T13" fmla="*/ 167 h 417"/>
                <a:gd name="T14" fmla="*/ 269 w 901"/>
                <a:gd name="T15" fmla="*/ 183 h 417"/>
                <a:gd name="T16" fmla="*/ 344 w 901"/>
                <a:gd name="T17" fmla="*/ 171 h 417"/>
                <a:gd name="T18" fmla="*/ 407 w 901"/>
                <a:gd name="T19" fmla="*/ 140 h 417"/>
                <a:gd name="T20" fmla="*/ 429 w 901"/>
                <a:gd name="T21" fmla="*/ 110 h 417"/>
                <a:gd name="T22" fmla="*/ 433 w 901"/>
                <a:gd name="T23" fmla="*/ 78 h 417"/>
                <a:gd name="T24" fmla="*/ 393 w 901"/>
                <a:gd name="T25" fmla="*/ 41 h 417"/>
                <a:gd name="T26" fmla="*/ 396 w 901"/>
                <a:gd name="T27" fmla="*/ 28 h 417"/>
                <a:gd name="T28" fmla="*/ 405 w 901"/>
                <a:gd name="T29" fmla="*/ 24 h 417"/>
                <a:gd name="T30" fmla="*/ 435 w 901"/>
                <a:gd name="T31" fmla="*/ 40 h 417"/>
                <a:gd name="T32" fmla="*/ 450 w 901"/>
                <a:gd name="T33" fmla="*/ 71 h 417"/>
                <a:gd name="T34" fmla="*/ 451 w 901"/>
                <a:gd name="T35" fmla="*/ 110 h 417"/>
                <a:gd name="T36" fmla="*/ 425 w 901"/>
                <a:gd name="T37" fmla="*/ 154 h 417"/>
                <a:gd name="T38" fmla="*/ 392 w 901"/>
                <a:gd name="T39" fmla="*/ 183 h 417"/>
                <a:gd name="T40" fmla="*/ 344 w 901"/>
                <a:gd name="T41" fmla="*/ 198 h 417"/>
                <a:gd name="T42" fmla="*/ 295 w 901"/>
                <a:gd name="T43" fmla="*/ 206 h 417"/>
                <a:gd name="T44" fmla="*/ 254 w 901"/>
                <a:gd name="T45" fmla="*/ 208 h 417"/>
                <a:gd name="T46" fmla="*/ 191 w 901"/>
                <a:gd name="T47" fmla="*/ 197 h 417"/>
                <a:gd name="T48" fmla="*/ 113 w 901"/>
                <a:gd name="T49" fmla="*/ 162 h 417"/>
                <a:gd name="T50" fmla="*/ 83 w 901"/>
                <a:gd name="T51" fmla="*/ 122 h 417"/>
                <a:gd name="T52" fmla="*/ 71 w 901"/>
                <a:gd name="T53" fmla="*/ 92 h 417"/>
                <a:gd name="T54" fmla="*/ 55 w 901"/>
                <a:gd name="T55" fmla="*/ 60 h 417"/>
                <a:gd name="T56" fmla="*/ 33 w 901"/>
                <a:gd name="T57" fmla="*/ 32 h 417"/>
                <a:gd name="T58" fmla="*/ 0 w 901"/>
                <a:gd name="T59" fmla="*/ 10 h 417"/>
                <a:gd name="T60" fmla="*/ 11 w 901"/>
                <a:gd name="T61" fmla="*/ 0 h 417"/>
                <a:gd name="T62" fmla="*/ 11 w 901"/>
                <a:gd name="T63" fmla="*/ 0 h 41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901" h="417">
                  <a:moveTo>
                    <a:pt x="22" y="0"/>
                  </a:moveTo>
                  <a:lnTo>
                    <a:pt x="83" y="30"/>
                  </a:lnTo>
                  <a:lnTo>
                    <a:pt x="139" y="75"/>
                  </a:lnTo>
                  <a:lnTo>
                    <a:pt x="184" y="141"/>
                  </a:lnTo>
                  <a:lnTo>
                    <a:pt x="210" y="230"/>
                  </a:lnTo>
                  <a:lnTo>
                    <a:pt x="285" y="296"/>
                  </a:lnTo>
                  <a:lnTo>
                    <a:pt x="369" y="334"/>
                  </a:lnTo>
                  <a:lnTo>
                    <a:pt x="538" y="367"/>
                  </a:lnTo>
                  <a:lnTo>
                    <a:pt x="688" y="343"/>
                  </a:lnTo>
                  <a:lnTo>
                    <a:pt x="814" y="281"/>
                  </a:lnTo>
                  <a:lnTo>
                    <a:pt x="858" y="220"/>
                  </a:lnTo>
                  <a:lnTo>
                    <a:pt x="865" y="157"/>
                  </a:lnTo>
                  <a:lnTo>
                    <a:pt x="786" y="83"/>
                  </a:lnTo>
                  <a:lnTo>
                    <a:pt x="791" y="57"/>
                  </a:lnTo>
                  <a:lnTo>
                    <a:pt x="809" y="48"/>
                  </a:lnTo>
                  <a:lnTo>
                    <a:pt x="870" y="81"/>
                  </a:lnTo>
                  <a:lnTo>
                    <a:pt x="900" y="143"/>
                  </a:lnTo>
                  <a:lnTo>
                    <a:pt x="901" y="220"/>
                  </a:lnTo>
                  <a:lnTo>
                    <a:pt x="850" y="309"/>
                  </a:lnTo>
                  <a:lnTo>
                    <a:pt x="784" y="367"/>
                  </a:lnTo>
                  <a:lnTo>
                    <a:pt x="687" y="397"/>
                  </a:lnTo>
                  <a:lnTo>
                    <a:pt x="589" y="412"/>
                  </a:lnTo>
                  <a:lnTo>
                    <a:pt x="508" y="417"/>
                  </a:lnTo>
                  <a:lnTo>
                    <a:pt x="381" y="394"/>
                  </a:lnTo>
                  <a:lnTo>
                    <a:pt x="225" y="324"/>
                  </a:lnTo>
                  <a:lnTo>
                    <a:pt x="166" y="245"/>
                  </a:lnTo>
                  <a:lnTo>
                    <a:pt x="141" y="184"/>
                  </a:lnTo>
                  <a:lnTo>
                    <a:pt x="110" y="121"/>
                  </a:lnTo>
                  <a:lnTo>
                    <a:pt x="65" y="65"/>
                  </a:lnTo>
                  <a:lnTo>
                    <a:pt x="0" y="2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2" name="Freeform 36"/>
            <p:cNvSpPr>
              <a:spLocks/>
            </p:cNvSpPr>
            <p:nvPr/>
          </p:nvSpPr>
          <p:spPr bwMode="auto">
            <a:xfrm>
              <a:off x="3848" y="1347"/>
              <a:ext cx="1352" cy="291"/>
            </a:xfrm>
            <a:custGeom>
              <a:avLst/>
              <a:gdLst>
                <a:gd name="T0" fmla="*/ 211 w 2703"/>
                <a:gd name="T1" fmla="*/ 0 h 582"/>
                <a:gd name="T2" fmla="*/ 172 w 2703"/>
                <a:gd name="T3" fmla="*/ 23 h 582"/>
                <a:gd name="T4" fmla="*/ 45 w 2703"/>
                <a:gd name="T5" fmla="*/ 188 h 582"/>
                <a:gd name="T6" fmla="*/ 0 w 2703"/>
                <a:gd name="T7" fmla="*/ 211 h 582"/>
                <a:gd name="T8" fmla="*/ 39 w 2703"/>
                <a:gd name="T9" fmla="*/ 272 h 582"/>
                <a:gd name="T10" fmla="*/ 330 w 2703"/>
                <a:gd name="T11" fmla="*/ 257 h 582"/>
                <a:gd name="T12" fmla="*/ 1260 w 2703"/>
                <a:gd name="T13" fmla="*/ 291 h 582"/>
                <a:gd name="T14" fmla="*/ 1352 w 2703"/>
                <a:gd name="T15" fmla="*/ 244 h 582"/>
                <a:gd name="T16" fmla="*/ 1142 w 2703"/>
                <a:gd name="T17" fmla="*/ 221 h 582"/>
                <a:gd name="T18" fmla="*/ 1313 w 2703"/>
                <a:gd name="T19" fmla="*/ 208 h 582"/>
                <a:gd name="T20" fmla="*/ 1273 w 2703"/>
                <a:gd name="T21" fmla="*/ 156 h 582"/>
                <a:gd name="T22" fmla="*/ 1205 w 2703"/>
                <a:gd name="T23" fmla="*/ 60 h 582"/>
                <a:gd name="T24" fmla="*/ 695 w 2703"/>
                <a:gd name="T25" fmla="*/ 33 h 582"/>
                <a:gd name="T26" fmla="*/ 261 w 2703"/>
                <a:gd name="T27" fmla="*/ 4 h 582"/>
                <a:gd name="T28" fmla="*/ 211 w 2703"/>
                <a:gd name="T29" fmla="*/ 0 h 582"/>
                <a:gd name="T30" fmla="*/ 211 w 2703"/>
                <a:gd name="T31" fmla="*/ 0 h 582"/>
                <a:gd name="T32" fmla="*/ 211 w 2703"/>
                <a:gd name="T33" fmla="*/ 0 h 58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703" h="582">
                  <a:moveTo>
                    <a:pt x="421" y="0"/>
                  </a:moveTo>
                  <a:lnTo>
                    <a:pt x="344" y="46"/>
                  </a:lnTo>
                  <a:lnTo>
                    <a:pt x="89" y="375"/>
                  </a:lnTo>
                  <a:lnTo>
                    <a:pt x="0" y="422"/>
                  </a:lnTo>
                  <a:lnTo>
                    <a:pt x="78" y="544"/>
                  </a:lnTo>
                  <a:lnTo>
                    <a:pt x="659" y="514"/>
                  </a:lnTo>
                  <a:lnTo>
                    <a:pt x="2520" y="582"/>
                  </a:lnTo>
                  <a:lnTo>
                    <a:pt x="2703" y="488"/>
                  </a:lnTo>
                  <a:lnTo>
                    <a:pt x="2283" y="442"/>
                  </a:lnTo>
                  <a:lnTo>
                    <a:pt x="2625" y="415"/>
                  </a:lnTo>
                  <a:lnTo>
                    <a:pt x="2546" y="311"/>
                  </a:lnTo>
                  <a:lnTo>
                    <a:pt x="2409" y="119"/>
                  </a:lnTo>
                  <a:lnTo>
                    <a:pt x="1389" y="66"/>
                  </a:lnTo>
                  <a:lnTo>
                    <a:pt x="521" y="7"/>
                  </a:lnTo>
                  <a:lnTo>
                    <a:pt x="421" y="0"/>
                  </a:lnTo>
                  <a:close/>
                </a:path>
              </a:pathLst>
            </a:custGeom>
            <a:solidFill>
              <a:srgbClr val="E8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3" name="Freeform 37"/>
            <p:cNvSpPr>
              <a:spLocks/>
            </p:cNvSpPr>
            <p:nvPr/>
          </p:nvSpPr>
          <p:spPr bwMode="auto">
            <a:xfrm>
              <a:off x="4115" y="1179"/>
              <a:ext cx="1036" cy="284"/>
            </a:xfrm>
            <a:custGeom>
              <a:avLst/>
              <a:gdLst>
                <a:gd name="T0" fmla="*/ 0 w 2071"/>
                <a:gd name="T1" fmla="*/ 145 h 569"/>
                <a:gd name="T2" fmla="*/ 7 w 2071"/>
                <a:gd name="T3" fmla="*/ 67 h 569"/>
                <a:gd name="T4" fmla="*/ 89 w 2071"/>
                <a:gd name="T5" fmla="*/ 63 h 569"/>
                <a:gd name="T6" fmla="*/ 447 w 2071"/>
                <a:gd name="T7" fmla="*/ 34 h 569"/>
                <a:gd name="T8" fmla="*/ 595 w 2071"/>
                <a:gd name="T9" fmla="*/ 17 h 569"/>
                <a:gd name="T10" fmla="*/ 898 w 2071"/>
                <a:gd name="T11" fmla="*/ 14 h 569"/>
                <a:gd name="T12" fmla="*/ 1003 w 2071"/>
                <a:gd name="T13" fmla="*/ 11 h 569"/>
                <a:gd name="T14" fmla="*/ 1036 w 2071"/>
                <a:gd name="T15" fmla="*/ 0 h 569"/>
                <a:gd name="T16" fmla="*/ 1016 w 2071"/>
                <a:gd name="T17" fmla="*/ 284 h 569"/>
                <a:gd name="T18" fmla="*/ 964 w 2071"/>
                <a:gd name="T19" fmla="*/ 196 h 569"/>
                <a:gd name="T20" fmla="*/ 0 w 2071"/>
                <a:gd name="T21" fmla="*/ 145 h 569"/>
                <a:gd name="T22" fmla="*/ 0 w 2071"/>
                <a:gd name="T23" fmla="*/ 145 h 569"/>
                <a:gd name="T24" fmla="*/ 0 w 2071"/>
                <a:gd name="T25" fmla="*/ 145 h 56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071" h="569">
                  <a:moveTo>
                    <a:pt x="0" y="291"/>
                  </a:moveTo>
                  <a:lnTo>
                    <a:pt x="13" y="134"/>
                  </a:lnTo>
                  <a:lnTo>
                    <a:pt x="177" y="127"/>
                  </a:lnTo>
                  <a:lnTo>
                    <a:pt x="894" y="68"/>
                  </a:lnTo>
                  <a:lnTo>
                    <a:pt x="1190" y="35"/>
                  </a:lnTo>
                  <a:lnTo>
                    <a:pt x="1795" y="28"/>
                  </a:lnTo>
                  <a:lnTo>
                    <a:pt x="2005" y="22"/>
                  </a:lnTo>
                  <a:lnTo>
                    <a:pt x="2071" y="0"/>
                  </a:lnTo>
                  <a:lnTo>
                    <a:pt x="2032" y="569"/>
                  </a:lnTo>
                  <a:lnTo>
                    <a:pt x="1928" y="393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rgbClr val="E8DC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4" name="Freeform 38"/>
            <p:cNvSpPr>
              <a:spLocks/>
            </p:cNvSpPr>
            <p:nvPr/>
          </p:nvSpPr>
          <p:spPr bwMode="auto">
            <a:xfrm>
              <a:off x="4384" y="1045"/>
              <a:ext cx="563" cy="124"/>
            </a:xfrm>
            <a:custGeom>
              <a:avLst/>
              <a:gdLst>
                <a:gd name="T0" fmla="*/ 28 w 1124"/>
                <a:gd name="T1" fmla="*/ 0 h 250"/>
                <a:gd name="T2" fmla="*/ 30 w 1124"/>
                <a:gd name="T3" fmla="*/ 40 h 250"/>
                <a:gd name="T4" fmla="*/ 0 w 1124"/>
                <a:gd name="T5" fmla="*/ 98 h 250"/>
                <a:gd name="T6" fmla="*/ 175 w 1124"/>
                <a:gd name="T7" fmla="*/ 59 h 250"/>
                <a:gd name="T8" fmla="*/ 263 w 1124"/>
                <a:gd name="T9" fmla="*/ 75 h 250"/>
                <a:gd name="T10" fmla="*/ 165 w 1124"/>
                <a:gd name="T11" fmla="*/ 124 h 250"/>
                <a:gd name="T12" fmla="*/ 563 w 1124"/>
                <a:gd name="T13" fmla="*/ 98 h 250"/>
                <a:gd name="T14" fmla="*/ 555 w 1124"/>
                <a:gd name="T15" fmla="*/ 45 h 250"/>
                <a:gd name="T16" fmla="*/ 464 w 1124"/>
                <a:gd name="T17" fmla="*/ 56 h 250"/>
                <a:gd name="T18" fmla="*/ 418 w 1124"/>
                <a:gd name="T19" fmla="*/ 6 h 250"/>
                <a:gd name="T20" fmla="*/ 28 w 1124"/>
                <a:gd name="T21" fmla="*/ 0 h 250"/>
                <a:gd name="T22" fmla="*/ 28 w 1124"/>
                <a:gd name="T23" fmla="*/ 0 h 250"/>
                <a:gd name="T24" fmla="*/ 28 w 1124"/>
                <a:gd name="T25" fmla="*/ 0 h 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24" h="250">
                  <a:moveTo>
                    <a:pt x="56" y="0"/>
                  </a:moveTo>
                  <a:lnTo>
                    <a:pt x="59" y="80"/>
                  </a:lnTo>
                  <a:lnTo>
                    <a:pt x="0" y="197"/>
                  </a:lnTo>
                  <a:lnTo>
                    <a:pt x="349" y="119"/>
                  </a:lnTo>
                  <a:lnTo>
                    <a:pt x="526" y="151"/>
                  </a:lnTo>
                  <a:lnTo>
                    <a:pt x="329" y="250"/>
                  </a:lnTo>
                  <a:lnTo>
                    <a:pt x="1124" y="197"/>
                  </a:lnTo>
                  <a:lnTo>
                    <a:pt x="1108" y="91"/>
                  </a:lnTo>
                  <a:lnTo>
                    <a:pt x="927" y="113"/>
                  </a:lnTo>
                  <a:lnTo>
                    <a:pt x="835" y="1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A3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5" name="Freeform 39"/>
            <p:cNvSpPr>
              <a:spLocks/>
            </p:cNvSpPr>
            <p:nvPr/>
          </p:nvSpPr>
          <p:spPr bwMode="auto">
            <a:xfrm>
              <a:off x="4828" y="231"/>
              <a:ext cx="263" cy="838"/>
            </a:xfrm>
            <a:custGeom>
              <a:avLst/>
              <a:gdLst>
                <a:gd name="T0" fmla="*/ 31 w 525"/>
                <a:gd name="T1" fmla="*/ 800 h 1676"/>
                <a:gd name="T2" fmla="*/ 105 w 525"/>
                <a:gd name="T3" fmla="*/ 777 h 1676"/>
                <a:gd name="T4" fmla="*/ 214 w 525"/>
                <a:gd name="T5" fmla="*/ 151 h 1676"/>
                <a:gd name="T6" fmla="*/ 250 w 525"/>
                <a:gd name="T7" fmla="*/ 0 h 1676"/>
                <a:gd name="T8" fmla="*/ 263 w 525"/>
                <a:gd name="T9" fmla="*/ 46 h 1676"/>
                <a:gd name="T10" fmla="*/ 233 w 525"/>
                <a:gd name="T11" fmla="*/ 370 h 1676"/>
                <a:gd name="T12" fmla="*/ 181 w 525"/>
                <a:gd name="T13" fmla="*/ 770 h 1676"/>
                <a:gd name="T14" fmla="*/ 170 w 525"/>
                <a:gd name="T15" fmla="*/ 808 h 1676"/>
                <a:gd name="T16" fmla="*/ 72 w 525"/>
                <a:gd name="T17" fmla="*/ 838 h 1676"/>
                <a:gd name="T18" fmla="*/ 0 w 525"/>
                <a:gd name="T19" fmla="*/ 820 h 1676"/>
                <a:gd name="T20" fmla="*/ 31 w 525"/>
                <a:gd name="T21" fmla="*/ 800 h 1676"/>
                <a:gd name="T22" fmla="*/ 31 w 525"/>
                <a:gd name="T23" fmla="*/ 800 h 1676"/>
                <a:gd name="T24" fmla="*/ 31 w 525"/>
                <a:gd name="T25" fmla="*/ 800 h 167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25" h="1676">
                  <a:moveTo>
                    <a:pt x="62" y="1600"/>
                  </a:moveTo>
                  <a:lnTo>
                    <a:pt x="210" y="1554"/>
                  </a:lnTo>
                  <a:lnTo>
                    <a:pt x="428" y="302"/>
                  </a:lnTo>
                  <a:lnTo>
                    <a:pt x="499" y="0"/>
                  </a:lnTo>
                  <a:lnTo>
                    <a:pt x="525" y="92"/>
                  </a:lnTo>
                  <a:lnTo>
                    <a:pt x="466" y="739"/>
                  </a:lnTo>
                  <a:lnTo>
                    <a:pt x="362" y="1540"/>
                  </a:lnTo>
                  <a:lnTo>
                    <a:pt x="339" y="1616"/>
                  </a:lnTo>
                  <a:lnTo>
                    <a:pt x="144" y="1676"/>
                  </a:lnTo>
                  <a:lnTo>
                    <a:pt x="0" y="1639"/>
                  </a:lnTo>
                  <a:lnTo>
                    <a:pt x="62" y="1600"/>
                  </a:lnTo>
                  <a:close/>
                </a:path>
              </a:pathLst>
            </a:custGeom>
            <a:solidFill>
              <a:srgbClr val="A3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6" name="Freeform 40"/>
            <p:cNvSpPr>
              <a:spLocks/>
            </p:cNvSpPr>
            <p:nvPr/>
          </p:nvSpPr>
          <p:spPr bwMode="auto">
            <a:xfrm>
              <a:off x="4341" y="913"/>
              <a:ext cx="501" cy="83"/>
            </a:xfrm>
            <a:custGeom>
              <a:avLst/>
              <a:gdLst>
                <a:gd name="T0" fmla="*/ 0 w 1002"/>
                <a:gd name="T1" fmla="*/ 45 h 166"/>
                <a:gd name="T2" fmla="*/ 15 w 1002"/>
                <a:gd name="T3" fmla="*/ 83 h 166"/>
                <a:gd name="T4" fmla="*/ 50 w 1002"/>
                <a:gd name="T5" fmla="*/ 66 h 166"/>
                <a:gd name="T6" fmla="*/ 501 w 1002"/>
                <a:gd name="T7" fmla="*/ 26 h 166"/>
                <a:gd name="T8" fmla="*/ 501 w 1002"/>
                <a:gd name="T9" fmla="*/ 5 h 166"/>
                <a:gd name="T10" fmla="*/ 303 w 1002"/>
                <a:gd name="T11" fmla="*/ 0 h 166"/>
                <a:gd name="T12" fmla="*/ 0 w 1002"/>
                <a:gd name="T13" fmla="*/ 45 h 166"/>
                <a:gd name="T14" fmla="*/ 0 w 1002"/>
                <a:gd name="T15" fmla="*/ 45 h 166"/>
                <a:gd name="T16" fmla="*/ 0 w 1002"/>
                <a:gd name="T17" fmla="*/ 45 h 1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02" h="166">
                  <a:moveTo>
                    <a:pt x="0" y="90"/>
                  </a:moveTo>
                  <a:lnTo>
                    <a:pt x="30" y="166"/>
                  </a:lnTo>
                  <a:lnTo>
                    <a:pt x="99" y="131"/>
                  </a:lnTo>
                  <a:lnTo>
                    <a:pt x="1002" y="52"/>
                  </a:lnTo>
                  <a:lnTo>
                    <a:pt x="1002" y="10"/>
                  </a:lnTo>
                  <a:lnTo>
                    <a:pt x="605" y="0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A3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7" name="Freeform 41"/>
            <p:cNvSpPr>
              <a:spLocks/>
            </p:cNvSpPr>
            <p:nvPr/>
          </p:nvSpPr>
          <p:spPr bwMode="auto">
            <a:xfrm>
              <a:off x="4174" y="140"/>
              <a:ext cx="776" cy="725"/>
            </a:xfrm>
            <a:custGeom>
              <a:avLst/>
              <a:gdLst>
                <a:gd name="T0" fmla="*/ 129 w 1551"/>
                <a:gd name="T1" fmla="*/ 725 h 1452"/>
                <a:gd name="T2" fmla="*/ 10 w 1551"/>
                <a:gd name="T3" fmla="*/ 319 h 1452"/>
                <a:gd name="T4" fmla="*/ 0 w 1551"/>
                <a:gd name="T5" fmla="*/ 221 h 1452"/>
                <a:gd name="T6" fmla="*/ 17 w 1551"/>
                <a:gd name="T7" fmla="*/ 178 h 1452"/>
                <a:gd name="T8" fmla="*/ 85 w 1551"/>
                <a:gd name="T9" fmla="*/ 135 h 1452"/>
                <a:gd name="T10" fmla="*/ 375 w 1551"/>
                <a:gd name="T11" fmla="*/ 56 h 1452"/>
                <a:gd name="T12" fmla="*/ 694 w 1551"/>
                <a:gd name="T13" fmla="*/ 3 h 1452"/>
                <a:gd name="T14" fmla="*/ 762 w 1551"/>
                <a:gd name="T15" fmla="*/ 0 h 1452"/>
                <a:gd name="T16" fmla="*/ 776 w 1551"/>
                <a:gd name="T17" fmla="*/ 33 h 1452"/>
                <a:gd name="T18" fmla="*/ 752 w 1551"/>
                <a:gd name="T19" fmla="*/ 211 h 1452"/>
                <a:gd name="T20" fmla="*/ 704 w 1551"/>
                <a:gd name="T21" fmla="*/ 111 h 1452"/>
                <a:gd name="T22" fmla="*/ 595 w 1551"/>
                <a:gd name="T23" fmla="*/ 50 h 1452"/>
                <a:gd name="T24" fmla="*/ 431 w 1551"/>
                <a:gd name="T25" fmla="*/ 69 h 1452"/>
                <a:gd name="T26" fmla="*/ 135 w 1551"/>
                <a:gd name="T27" fmla="*/ 178 h 1452"/>
                <a:gd name="T28" fmla="*/ 72 w 1551"/>
                <a:gd name="T29" fmla="*/ 240 h 1452"/>
                <a:gd name="T30" fmla="*/ 75 w 1551"/>
                <a:gd name="T31" fmla="*/ 404 h 1452"/>
                <a:gd name="T32" fmla="*/ 138 w 1551"/>
                <a:gd name="T33" fmla="*/ 585 h 1452"/>
                <a:gd name="T34" fmla="*/ 151 w 1551"/>
                <a:gd name="T35" fmla="*/ 677 h 1452"/>
                <a:gd name="T36" fmla="*/ 129 w 1551"/>
                <a:gd name="T37" fmla="*/ 725 h 1452"/>
                <a:gd name="T38" fmla="*/ 129 w 1551"/>
                <a:gd name="T39" fmla="*/ 725 h 1452"/>
                <a:gd name="T40" fmla="*/ 129 w 1551"/>
                <a:gd name="T41" fmla="*/ 725 h 145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551" h="1452">
                  <a:moveTo>
                    <a:pt x="258" y="1452"/>
                  </a:moveTo>
                  <a:lnTo>
                    <a:pt x="20" y="638"/>
                  </a:lnTo>
                  <a:lnTo>
                    <a:pt x="0" y="442"/>
                  </a:lnTo>
                  <a:lnTo>
                    <a:pt x="33" y="356"/>
                  </a:lnTo>
                  <a:lnTo>
                    <a:pt x="170" y="270"/>
                  </a:lnTo>
                  <a:lnTo>
                    <a:pt x="749" y="113"/>
                  </a:lnTo>
                  <a:lnTo>
                    <a:pt x="1387" y="7"/>
                  </a:lnTo>
                  <a:lnTo>
                    <a:pt x="1524" y="0"/>
                  </a:lnTo>
                  <a:lnTo>
                    <a:pt x="1551" y="66"/>
                  </a:lnTo>
                  <a:lnTo>
                    <a:pt x="1504" y="422"/>
                  </a:lnTo>
                  <a:lnTo>
                    <a:pt x="1407" y="223"/>
                  </a:lnTo>
                  <a:lnTo>
                    <a:pt x="1189" y="100"/>
                  </a:lnTo>
                  <a:lnTo>
                    <a:pt x="861" y="139"/>
                  </a:lnTo>
                  <a:lnTo>
                    <a:pt x="269" y="356"/>
                  </a:lnTo>
                  <a:lnTo>
                    <a:pt x="144" y="481"/>
                  </a:lnTo>
                  <a:lnTo>
                    <a:pt x="150" y="810"/>
                  </a:lnTo>
                  <a:lnTo>
                    <a:pt x="276" y="1172"/>
                  </a:lnTo>
                  <a:lnTo>
                    <a:pt x="302" y="1356"/>
                  </a:lnTo>
                  <a:lnTo>
                    <a:pt x="258" y="1452"/>
                  </a:lnTo>
                  <a:close/>
                </a:path>
              </a:pathLst>
            </a:custGeom>
            <a:solidFill>
              <a:srgbClr val="A3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8" name="Freeform 42"/>
            <p:cNvSpPr>
              <a:spLocks/>
            </p:cNvSpPr>
            <p:nvPr/>
          </p:nvSpPr>
          <p:spPr bwMode="auto">
            <a:xfrm>
              <a:off x="4775" y="1226"/>
              <a:ext cx="334" cy="121"/>
            </a:xfrm>
            <a:custGeom>
              <a:avLst/>
              <a:gdLst>
                <a:gd name="T0" fmla="*/ 0 w 666"/>
                <a:gd name="T1" fmla="*/ 116 h 243"/>
                <a:gd name="T2" fmla="*/ 27 w 666"/>
                <a:gd name="T3" fmla="*/ 0 h 243"/>
                <a:gd name="T4" fmla="*/ 334 w 666"/>
                <a:gd name="T5" fmla="*/ 12 h 243"/>
                <a:gd name="T6" fmla="*/ 323 w 666"/>
                <a:gd name="T7" fmla="*/ 69 h 243"/>
                <a:gd name="T8" fmla="*/ 307 w 666"/>
                <a:gd name="T9" fmla="*/ 36 h 243"/>
                <a:gd name="T10" fmla="*/ 76 w 666"/>
                <a:gd name="T11" fmla="*/ 49 h 243"/>
                <a:gd name="T12" fmla="*/ 33 w 666"/>
                <a:gd name="T13" fmla="*/ 121 h 243"/>
                <a:gd name="T14" fmla="*/ 0 w 666"/>
                <a:gd name="T15" fmla="*/ 116 h 243"/>
                <a:gd name="T16" fmla="*/ 0 w 666"/>
                <a:gd name="T17" fmla="*/ 116 h 243"/>
                <a:gd name="T18" fmla="*/ 0 w 666"/>
                <a:gd name="T19" fmla="*/ 116 h 2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66" h="243">
                  <a:moveTo>
                    <a:pt x="0" y="233"/>
                  </a:moveTo>
                  <a:lnTo>
                    <a:pt x="53" y="0"/>
                  </a:lnTo>
                  <a:lnTo>
                    <a:pt x="666" y="25"/>
                  </a:lnTo>
                  <a:lnTo>
                    <a:pt x="645" y="139"/>
                  </a:lnTo>
                  <a:lnTo>
                    <a:pt x="612" y="73"/>
                  </a:lnTo>
                  <a:lnTo>
                    <a:pt x="152" y="99"/>
                  </a:lnTo>
                  <a:lnTo>
                    <a:pt x="66" y="243"/>
                  </a:lnTo>
                  <a:lnTo>
                    <a:pt x="0" y="233"/>
                  </a:lnTo>
                  <a:close/>
                </a:path>
              </a:pathLst>
            </a:custGeom>
            <a:solidFill>
              <a:srgbClr val="A3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49" name="Freeform 43"/>
            <p:cNvSpPr>
              <a:spLocks/>
            </p:cNvSpPr>
            <p:nvPr/>
          </p:nvSpPr>
          <p:spPr bwMode="auto">
            <a:xfrm>
              <a:off x="4903" y="1283"/>
              <a:ext cx="163" cy="73"/>
            </a:xfrm>
            <a:custGeom>
              <a:avLst/>
              <a:gdLst>
                <a:gd name="T0" fmla="*/ 0 w 326"/>
                <a:gd name="T1" fmla="*/ 54 h 147"/>
                <a:gd name="T2" fmla="*/ 28 w 326"/>
                <a:gd name="T3" fmla="*/ 71 h 147"/>
                <a:gd name="T4" fmla="*/ 89 w 326"/>
                <a:gd name="T5" fmla="*/ 73 h 147"/>
                <a:gd name="T6" fmla="*/ 91 w 326"/>
                <a:gd name="T7" fmla="*/ 49 h 147"/>
                <a:gd name="T8" fmla="*/ 163 w 326"/>
                <a:gd name="T9" fmla="*/ 7 h 147"/>
                <a:gd name="T10" fmla="*/ 48 w 326"/>
                <a:gd name="T11" fmla="*/ 0 h 147"/>
                <a:gd name="T12" fmla="*/ 21 w 326"/>
                <a:gd name="T13" fmla="*/ 36 h 147"/>
                <a:gd name="T14" fmla="*/ 0 w 326"/>
                <a:gd name="T15" fmla="*/ 54 h 147"/>
                <a:gd name="T16" fmla="*/ 0 w 326"/>
                <a:gd name="T17" fmla="*/ 54 h 147"/>
                <a:gd name="T18" fmla="*/ 0 w 326"/>
                <a:gd name="T19" fmla="*/ 54 h 1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26" h="147">
                  <a:moveTo>
                    <a:pt x="0" y="108"/>
                  </a:moveTo>
                  <a:lnTo>
                    <a:pt x="55" y="142"/>
                  </a:lnTo>
                  <a:lnTo>
                    <a:pt x="177" y="147"/>
                  </a:lnTo>
                  <a:lnTo>
                    <a:pt x="181" y="98"/>
                  </a:lnTo>
                  <a:lnTo>
                    <a:pt x="326" y="14"/>
                  </a:lnTo>
                  <a:lnTo>
                    <a:pt x="95" y="0"/>
                  </a:lnTo>
                  <a:lnTo>
                    <a:pt x="42" y="73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A3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0" name="Freeform 44"/>
            <p:cNvSpPr>
              <a:spLocks/>
            </p:cNvSpPr>
            <p:nvPr/>
          </p:nvSpPr>
          <p:spPr bwMode="auto">
            <a:xfrm>
              <a:off x="3835" y="1555"/>
              <a:ext cx="1348" cy="86"/>
            </a:xfrm>
            <a:custGeom>
              <a:avLst/>
              <a:gdLst>
                <a:gd name="T0" fmla="*/ 33 w 2695"/>
                <a:gd name="T1" fmla="*/ 56 h 174"/>
                <a:gd name="T2" fmla="*/ 0 w 2695"/>
                <a:gd name="T3" fmla="*/ 20 h 174"/>
                <a:gd name="T4" fmla="*/ 99 w 2695"/>
                <a:gd name="T5" fmla="*/ 0 h 174"/>
                <a:gd name="T6" fmla="*/ 1315 w 2695"/>
                <a:gd name="T7" fmla="*/ 23 h 174"/>
                <a:gd name="T8" fmla="*/ 1348 w 2695"/>
                <a:gd name="T9" fmla="*/ 48 h 174"/>
                <a:gd name="T10" fmla="*/ 1296 w 2695"/>
                <a:gd name="T11" fmla="*/ 86 h 174"/>
                <a:gd name="T12" fmla="*/ 644 w 2695"/>
                <a:gd name="T13" fmla="*/ 65 h 174"/>
                <a:gd name="T14" fmla="*/ 214 w 2695"/>
                <a:gd name="T15" fmla="*/ 49 h 174"/>
                <a:gd name="T16" fmla="*/ 78 w 2695"/>
                <a:gd name="T17" fmla="*/ 75 h 174"/>
                <a:gd name="T18" fmla="*/ 33 w 2695"/>
                <a:gd name="T19" fmla="*/ 56 h 174"/>
                <a:gd name="T20" fmla="*/ 33 w 2695"/>
                <a:gd name="T21" fmla="*/ 56 h 174"/>
                <a:gd name="T22" fmla="*/ 33 w 2695"/>
                <a:gd name="T23" fmla="*/ 56 h 17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95" h="174">
                  <a:moveTo>
                    <a:pt x="66" y="114"/>
                  </a:moveTo>
                  <a:lnTo>
                    <a:pt x="0" y="40"/>
                  </a:lnTo>
                  <a:lnTo>
                    <a:pt x="197" y="0"/>
                  </a:lnTo>
                  <a:lnTo>
                    <a:pt x="2630" y="46"/>
                  </a:lnTo>
                  <a:lnTo>
                    <a:pt x="2695" y="98"/>
                  </a:lnTo>
                  <a:lnTo>
                    <a:pt x="2592" y="174"/>
                  </a:lnTo>
                  <a:lnTo>
                    <a:pt x="1288" y="132"/>
                  </a:lnTo>
                  <a:lnTo>
                    <a:pt x="428" y="99"/>
                  </a:lnTo>
                  <a:lnTo>
                    <a:pt x="155" y="151"/>
                  </a:lnTo>
                  <a:lnTo>
                    <a:pt x="66" y="114"/>
                  </a:lnTo>
                  <a:close/>
                </a:path>
              </a:pathLst>
            </a:custGeom>
            <a:solidFill>
              <a:srgbClr val="A3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1" name="Freeform 45"/>
            <p:cNvSpPr>
              <a:spLocks/>
            </p:cNvSpPr>
            <p:nvPr/>
          </p:nvSpPr>
          <p:spPr bwMode="auto">
            <a:xfrm>
              <a:off x="3945" y="1164"/>
              <a:ext cx="70" cy="233"/>
            </a:xfrm>
            <a:custGeom>
              <a:avLst/>
              <a:gdLst>
                <a:gd name="T0" fmla="*/ 70 w 141"/>
                <a:gd name="T1" fmla="*/ 17 h 464"/>
                <a:gd name="T2" fmla="*/ 64 w 141"/>
                <a:gd name="T3" fmla="*/ 35 h 464"/>
                <a:gd name="T4" fmla="*/ 32 w 141"/>
                <a:gd name="T5" fmla="*/ 138 h 464"/>
                <a:gd name="T6" fmla="*/ 16 w 141"/>
                <a:gd name="T7" fmla="*/ 225 h 464"/>
                <a:gd name="T8" fmla="*/ 7 w 141"/>
                <a:gd name="T9" fmla="*/ 233 h 464"/>
                <a:gd name="T10" fmla="*/ 0 w 141"/>
                <a:gd name="T11" fmla="*/ 223 h 464"/>
                <a:gd name="T12" fmla="*/ 1 w 141"/>
                <a:gd name="T13" fmla="*/ 133 h 464"/>
                <a:gd name="T14" fmla="*/ 16 w 141"/>
                <a:gd name="T15" fmla="*/ 76 h 464"/>
                <a:gd name="T16" fmla="*/ 35 w 141"/>
                <a:gd name="T17" fmla="*/ 23 h 464"/>
                <a:gd name="T18" fmla="*/ 50 w 141"/>
                <a:gd name="T19" fmla="*/ 6 h 464"/>
                <a:gd name="T20" fmla="*/ 57 w 141"/>
                <a:gd name="T21" fmla="*/ 0 h 464"/>
                <a:gd name="T22" fmla="*/ 65 w 141"/>
                <a:gd name="T23" fmla="*/ 1 h 464"/>
                <a:gd name="T24" fmla="*/ 70 w 141"/>
                <a:gd name="T25" fmla="*/ 17 h 464"/>
                <a:gd name="T26" fmla="*/ 70 w 141"/>
                <a:gd name="T27" fmla="*/ 17 h 464"/>
                <a:gd name="T28" fmla="*/ 70 w 141"/>
                <a:gd name="T29" fmla="*/ 17 h 46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41" h="464">
                  <a:moveTo>
                    <a:pt x="141" y="33"/>
                  </a:moveTo>
                  <a:lnTo>
                    <a:pt x="128" y="69"/>
                  </a:lnTo>
                  <a:lnTo>
                    <a:pt x="65" y="274"/>
                  </a:lnTo>
                  <a:lnTo>
                    <a:pt x="33" y="448"/>
                  </a:lnTo>
                  <a:lnTo>
                    <a:pt x="15" y="464"/>
                  </a:lnTo>
                  <a:lnTo>
                    <a:pt x="0" y="445"/>
                  </a:lnTo>
                  <a:lnTo>
                    <a:pt x="2" y="264"/>
                  </a:lnTo>
                  <a:lnTo>
                    <a:pt x="32" y="152"/>
                  </a:lnTo>
                  <a:lnTo>
                    <a:pt x="70" y="45"/>
                  </a:lnTo>
                  <a:lnTo>
                    <a:pt x="101" y="11"/>
                  </a:lnTo>
                  <a:lnTo>
                    <a:pt x="114" y="0"/>
                  </a:lnTo>
                  <a:lnTo>
                    <a:pt x="131" y="2"/>
                  </a:lnTo>
                  <a:lnTo>
                    <a:pt x="141" y="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2" name="Freeform 46"/>
            <p:cNvSpPr>
              <a:spLocks/>
            </p:cNvSpPr>
            <p:nvPr/>
          </p:nvSpPr>
          <p:spPr bwMode="auto">
            <a:xfrm>
              <a:off x="3659" y="1230"/>
              <a:ext cx="162" cy="344"/>
            </a:xfrm>
            <a:custGeom>
              <a:avLst/>
              <a:gdLst>
                <a:gd name="T0" fmla="*/ 17 w 324"/>
                <a:gd name="T1" fmla="*/ 7 h 687"/>
                <a:gd name="T2" fmla="*/ 18 w 324"/>
                <a:gd name="T3" fmla="*/ 23 h 687"/>
                <a:gd name="T4" fmla="*/ 37 w 324"/>
                <a:gd name="T5" fmla="*/ 65 h 687"/>
                <a:gd name="T6" fmla="*/ 49 w 324"/>
                <a:gd name="T7" fmla="*/ 112 h 687"/>
                <a:gd name="T8" fmla="*/ 61 w 324"/>
                <a:gd name="T9" fmla="*/ 152 h 687"/>
                <a:gd name="T10" fmla="*/ 78 w 324"/>
                <a:gd name="T11" fmla="*/ 239 h 687"/>
                <a:gd name="T12" fmla="*/ 86 w 324"/>
                <a:gd name="T13" fmla="*/ 305 h 687"/>
                <a:gd name="T14" fmla="*/ 104 w 324"/>
                <a:gd name="T15" fmla="*/ 315 h 687"/>
                <a:gd name="T16" fmla="*/ 119 w 324"/>
                <a:gd name="T17" fmla="*/ 323 h 687"/>
                <a:gd name="T18" fmla="*/ 156 w 324"/>
                <a:gd name="T19" fmla="*/ 331 h 687"/>
                <a:gd name="T20" fmla="*/ 162 w 324"/>
                <a:gd name="T21" fmla="*/ 337 h 687"/>
                <a:gd name="T22" fmla="*/ 156 w 324"/>
                <a:gd name="T23" fmla="*/ 344 h 687"/>
                <a:gd name="T24" fmla="*/ 110 w 324"/>
                <a:gd name="T25" fmla="*/ 339 h 687"/>
                <a:gd name="T26" fmla="*/ 67 w 324"/>
                <a:gd name="T27" fmla="*/ 322 h 687"/>
                <a:gd name="T28" fmla="*/ 57 w 324"/>
                <a:gd name="T29" fmla="*/ 284 h 687"/>
                <a:gd name="T30" fmla="*/ 51 w 324"/>
                <a:gd name="T31" fmla="*/ 243 h 687"/>
                <a:gd name="T32" fmla="*/ 41 w 324"/>
                <a:gd name="T33" fmla="*/ 156 h 687"/>
                <a:gd name="T34" fmla="*/ 25 w 324"/>
                <a:gd name="T35" fmla="*/ 69 h 687"/>
                <a:gd name="T36" fmla="*/ 6 w 324"/>
                <a:gd name="T37" fmla="*/ 27 h 687"/>
                <a:gd name="T38" fmla="*/ 0 w 324"/>
                <a:gd name="T39" fmla="*/ 10 h 687"/>
                <a:gd name="T40" fmla="*/ 1 w 324"/>
                <a:gd name="T41" fmla="*/ 3 h 687"/>
                <a:gd name="T42" fmla="*/ 7 w 324"/>
                <a:gd name="T43" fmla="*/ 0 h 687"/>
                <a:gd name="T44" fmla="*/ 17 w 324"/>
                <a:gd name="T45" fmla="*/ 7 h 687"/>
                <a:gd name="T46" fmla="*/ 17 w 324"/>
                <a:gd name="T47" fmla="*/ 7 h 687"/>
                <a:gd name="T48" fmla="*/ 17 w 324"/>
                <a:gd name="T49" fmla="*/ 7 h 6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24" h="687">
                  <a:moveTo>
                    <a:pt x="33" y="13"/>
                  </a:moveTo>
                  <a:lnTo>
                    <a:pt x="36" y="46"/>
                  </a:lnTo>
                  <a:lnTo>
                    <a:pt x="73" y="130"/>
                  </a:lnTo>
                  <a:lnTo>
                    <a:pt x="97" y="224"/>
                  </a:lnTo>
                  <a:lnTo>
                    <a:pt x="121" y="304"/>
                  </a:lnTo>
                  <a:lnTo>
                    <a:pt x="155" y="477"/>
                  </a:lnTo>
                  <a:lnTo>
                    <a:pt x="172" y="609"/>
                  </a:lnTo>
                  <a:lnTo>
                    <a:pt x="208" y="629"/>
                  </a:lnTo>
                  <a:lnTo>
                    <a:pt x="238" y="646"/>
                  </a:lnTo>
                  <a:lnTo>
                    <a:pt x="312" y="661"/>
                  </a:lnTo>
                  <a:lnTo>
                    <a:pt x="324" y="674"/>
                  </a:lnTo>
                  <a:lnTo>
                    <a:pt x="311" y="687"/>
                  </a:lnTo>
                  <a:lnTo>
                    <a:pt x="220" y="677"/>
                  </a:lnTo>
                  <a:lnTo>
                    <a:pt x="134" y="644"/>
                  </a:lnTo>
                  <a:lnTo>
                    <a:pt x="114" y="568"/>
                  </a:lnTo>
                  <a:lnTo>
                    <a:pt x="102" y="485"/>
                  </a:lnTo>
                  <a:lnTo>
                    <a:pt x="81" y="312"/>
                  </a:lnTo>
                  <a:lnTo>
                    <a:pt x="49" y="137"/>
                  </a:lnTo>
                  <a:lnTo>
                    <a:pt x="11" y="54"/>
                  </a:lnTo>
                  <a:lnTo>
                    <a:pt x="0" y="19"/>
                  </a:lnTo>
                  <a:lnTo>
                    <a:pt x="1" y="6"/>
                  </a:lnTo>
                  <a:lnTo>
                    <a:pt x="13" y="0"/>
                  </a:lnTo>
                  <a:lnTo>
                    <a:pt x="33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3" name="Freeform 47"/>
            <p:cNvSpPr>
              <a:spLocks/>
            </p:cNvSpPr>
            <p:nvPr/>
          </p:nvSpPr>
          <p:spPr bwMode="auto">
            <a:xfrm>
              <a:off x="3809" y="1231"/>
              <a:ext cx="104" cy="135"/>
            </a:xfrm>
            <a:custGeom>
              <a:avLst/>
              <a:gdLst>
                <a:gd name="T0" fmla="*/ 11 w 208"/>
                <a:gd name="T1" fmla="*/ 0 h 271"/>
                <a:gd name="T2" fmla="*/ 34 w 208"/>
                <a:gd name="T3" fmla="*/ 14 h 271"/>
                <a:gd name="T4" fmla="*/ 57 w 208"/>
                <a:gd name="T5" fmla="*/ 26 h 271"/>
                <a:gd name="T6" fmla="*/ 85 w 208"/>
                <a:gd name="T7" fmla="*/ 75 h 271"/>
                <a:gd name="T8" fmla="*/ 104 w 208"/>
                <a:gd name="T9" fmla="*/ 128 h 271"/>
                <a:gd name="T10" fmla="*/ 100 w 208"/>
                <a:gd name="T11" fmla="*/ 135 h 271"/>
                <a:gd name="T12" fmla="*/ 92 w 208"/>
                <a:gd name="T13" fmla="*/ 132 h 271"/>
                <a:gd name="T14" fmla="*/ 82 w 208"/>
                <a:gd name="T15" fmla="*/ 106 h 271"/>
                <a:gd name="T16" fmla="*/ 71 w 208"/>
                <a:gd name="T17" fmla="*/ 86 h 271"/>
                <a:gd name="T18" fmla="*/ 57 w 208"/>
                <a:gd name="T19" fmla="*/ 66 h 271"/>
                <a:gd name="T20" fmla="*/ 41 w 208"/>
                <a:gd name="T21" fmla="*/ 44 h 271"/>
                <a:gd name="T22" fmla="*/ 2 w 208"/>
                <a:gd name="T23" fmla="*/ 13 h 271"/>
                <a:gd name="T24" fmla="*/ 0 w 208"/>
                <a:gd name="T25" fmla="*/ 1 h 271"/>
                <a:gd name="T26" fmla="*/ 11 w 208"/>
                <a:gd name="T27" fmla="*/ 0 h 271"/>
                <a:gd name="T28" fmla="*/ 11 w 208"/>
                <a:gd name="T29" fmla="*/ 0 h 271"/>
                <a:gd name="T30" fmla="*/ 11 w 208"/>
                <a:gd name="T31" fmla="*/ 0 h 27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8" h="271">
                  <a:moveTo>
                    <a:pt x="22" y="0"/>
                  </a:moveTo>
                  <a:lnTo>
                    <a:pt x="68" y="28"/>
                  </a:lnTo>
                  <a:lnTo>
                    <a:pt x="113" y="53"/>
                  </a:lnTo>
                  <a:lnTo>
                    <a:pt x="170" y="151"/>
                  </a:lnTo>
                  <a:lnTo>
                    <a:pt x="208" y="256"/>
                  </a:lnTo>
                  <a:lnTo>
                    <a:pt x="200" y="271"/>
                  </a:lnTo>
                  <a:lnTo>
                    <a:pt x="184" y="265"/>
                  </a:lnTo>
                  <a:lnTo>
                    <a:pt x="164" y="213"/>
                  </a:lnTo>
                  <a:lnTo>
                    <a:pt x="142" y="172"/>
                  </a:lnTo>
                  <a:lnTo>
                    <a:pt x="114" y="132"/>
                  </a:lnTo>
                  <a:lnTo>
                    <a:pt x="81" y="89"/>
                  </a:lnTo>
                  <a:lnTo>
                    <a:pt x="3" y="27"/>
                  </a:lnTo>
                  <a:lnTo>
                    <a:pt x="0" y="3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4" name="Freeform 48"/>
            <p:cNvSpPr>
              <a:spLocks/>
            </p:cNvSpPr>
            <p:nvPr/>
          </p:nvSpPr>
          <p:spPr bwMode="auto">
            <a:xfrm>
              <a:off x="3777" y="1283"/>
              <a:ext cx="129" cy="159"/>
            </a:xfrm>
            <a:custGeom>
              <a:avLst/>
              <a:gdLst>
                <a:gd name="T0" fmla="*/ 9 w 258"/>
                <a:gd name="T1" fmla="*/ 0 h 319"/>
                <a:gd name="T2" fmla="*/ 53 w 258"/>
                <a:gd name="T3" fmla="*/ 40 h 319"/>
                <a:gd name="T4" fmla="*/ 69 w 258"/>
                <a:gd name="T5" fmla="*/ 59 h 319"/>
                <a:gd name="T6" fmla="*/ 84 w 258"/>
                <a:gd name="T7" fmla="*/ 76 h 319"/>
                <a:gd name="T8" fmla="*/ 99 w 258"/>
                <a:gd name="T9" fmla="*/ 94 h 319"/>
                <a:gd name="T10" fmla="*/ 116 w 258"/>
                <a:gd name="T11" fmla="*/ 114 h 319"/>
                <a:gd name="T12" fmla="*/ 129 w 258"/>
                <a:gd name="T13" fmla="*/ 150 h 319"/>
                <a:gd name="T14" fmla="*/ 127 w 258"/>
                <a:gd name="T15" fmla="*/ 159 h 319"/>
                <a:gd name="T16" fmla="*/ 118 w 258"/>
                <a:gd name="T17" fmla="*/ 157 h 319"/>
                <a:gd name="T18" fmla="*/ 96 w 258"/>
                <a:gd name="T19" fmla="*/ 127 h 319"/>
                <a:gd name="T20" fmla="*/ 80 w 258"/>
                <a:gd name="T21" fmla="*/ 108 h 319"/>
                <a:gd name="T22" fmla="*/ 65 w 258"/>
                <a:gd name="T23" fmla="*/ 91 h 319"/>
                <a:gd name="T24" fmla="*/ 51 w 258"/>
                <a:gd name="T25" fmla="*/ 73 h 319"/>
                <a:gd name="T26" fmla="*/ 35 w 258"/>
                <a:gd name="T27" fmla="*/ 54 h 319"/>
                <a:gd name="T28" fmla="*/ 20 w 258"/>
                <a:gd name="T29" fmla="*/ 30 h 319"/>
                <a:gd name="T30" fmla="*/ 2 w 258"/>
                <a:gd name="T31" fmla="*/ 11 h 319"/>
                <a:gd name="T32" fmla="*/ 0 w 258"/>
                <a:gd name="T33" fmla="*/ 2 h 319"/>
                <a:gd name="T34" fmla="*/ 9 w 258"/>
                <a:gd name="T35" fmla="*/ 0 h 319"/>
                <a:gd name="T36" fmla="*/ 9 w 258"/>
                <a:gd name="T37" fmla="*/ 0 h 319"/>
                <a:gd name="T38" fmla="*/ 9 w 258"/>
                <a:gd name="T39" fmla="*/ 0 h 31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58" h="319">
                  <a:moveTo>
                    <a:pt x="18" y="0"/>
                  </a:moveTo>
                  <a:lnTo>
                    <a:pt x="105" y="80"/>
                  </a:lnTo>
                  <a:lnTo>
                    <a:pt x="138" y="118"/>
                  </a:lnTo>
                  <a:lnTo>
                    <a:pt x="168" y="152"/>
                  </a:lnTo>
                  <a:lnTo>
                    <a:pt x="198" y="189"/>
                  </a:lnTo>
                  <a:lnTo>
                    <a:pt x="231" y="228"/>
                  </a:lnTo>
                  <a:lnTo>
                    <a:pt x="258" y="301"/>
                  </a:lnTo>
                  <a:lnTo>
                    <a:pt x="253" y="319"/>
                  </a:lnTo>
                  <a:lnTo>
                    <a:pt x="236" y="314"/>
                  </a:lnTo>
                  <a:lnTo>
                    <a:pt x="191" y="255"/>
                  </a:lnTo>
                  <a:lnTo>
                    <a:pt x="160" y="217"/>
                  </a:lnTo>
                  <a:lnTo>
                    <a:pt x="130" y="182"/>
                  </a:lnTo>
                  <a:lnTo>
                    <a:pt x="102" y="147"/>
                  </a:lnTo>
                  <a:lnTo>
                    <a:pt x="69" y="109"/>
                  </a:lnTo>
                  <a:lnTo>
                    <a:pt x="39" y="61"/>
                  </a:lnTo>
                  <a:lnTo>
                    <a:pt x="3" y="22"/>
                  </a:lnTo>
                  <a:lnTo>
                    <a:pt x="0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5" name="Freeform 49"/>
            <p:cNvSpPr>
              <a:spLocks/>
            </p:cNvSpPr>
            <p:nvPr/>
          </p:nvSpPr>
          <p:spPr bwMode="auto">
            <a:xfrm>
              <a:off x="3800" y="1388"/>
              <a:ext cx="64" cy="108"/>
            </a:xfrm>
            <a:custGeom>
              <a:avLst/>
              <a:gdLst>
                <a:gd name="T0" fmla="*/ 10 w 129"/>
                <a:gd name="T1" fmla="*/ 1 h 217"/>
                <a:gd name="T2" fmla="*/ 47 w 129"/>
                <a:gd name="T3" fmla="*/ 61 h 217"/>
                <a:gd name="T4" fmla="*/ 64 w 129"/>
                <a:gd name="T5" fmla="*/ 99 h 217"/>
                <a:gd name="T6" fmla="*/ 62 w 129"/>
                <a:gd name="T7" fmla="*/ 108 h 217"/>
                <a:gd name="T8" fmla="*/ 53 w 129"/>
                <a:gd name="T9" fmla="*/ 106 h 217"/>
                <a:gd name="T10" fmla="*/ 29 w 129"/>
                <a:gd name="T11" fmla="*/ 71 h 217"/>
                <a:gd name="T12" fmla="*/ 16 w 129"/>
                <a:gd name="T13" fmla="*/ 39 h 217"/>
                <a:gd name="T14" fmla="*/ 0 w 129"/>
                <a:gd name="T15" fmla="*/ 9 h 217"/>
                <a:gd name="T16" fmla="*/ 1 w 129"/>
                <a:gd name="T17" fmla="*/ 0 h 217"/>
                <a:gd name="T18" fmla="*/ 10 w 129"/>
                <a:gd name="T19" fmla="*/ 1 h 217"/>
                <a:gd name="T20" fmla="*/ 10 w 129"/>
                <a:gd name="T21" fmla="*/ 1 h 217"/>
                <a:gd name="T22" fmla="*/ 10 w 129"/>
                <a:gd name="T23" fmla="*/ 1 h 2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29" h="217">
                  <a:moveTo>
                    <a:pt x="20" y="2"/>
                  </a:moveTo>
                  <a:lnTo>
                    <a:pt x="94" y="123"/>
                  </a:lnTo>
                  <a:lnTo>
                    <a:pt x="129" y="199"/>
                  </a:lnTo>
                  <a:lnTo>
                    <a:pt x="124" y="217"/>
                  </a:lnTo>
                  <a:lnTo>
                    <a:pt x="106" y="212"/>
                  </a:lnTo>
                  <a:lnTo>
                    <a:pt x="58" y="142"/>
                  </a:lnTo>
                  <a:lnTo>
                    <a:pt x="33" y="78"/>
                  </a:lnTo>
                  <a:lnTo>
                    <a:pt x="0" y="18"/>
                  </a:lnTo>
                  <a:lnTo>
                    <a:pt x="2" y="0"/>
                  </a:lnTo>
                  <a:lnTo>
                    <a:pt x="2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6" name="Freeform 50"/>
            <p:cNvSpPr>
              <a:spLocks/>
            </p:cNvSpPr>
            <p:nvPr/>
          </p:nvSpPr>
          <p:spPr bwMode="auto">
            <a:xfrm>
              <a:off x="3764" y="1233"/>
              <a:ext cx="165" cy="184"/>
            </a:xfrm>
            <a:custGeom>
              <a:avLst/>
              <a:gdLst>
                <a:gd name="T0" fmla="*/ 160 w 331"/>
                <a:gd name="T1" fmla="*/ 13 h 367"/>
                <a:gd name="T2" fmla="*/ 129 w 331"/>
                <a:gd name="T3" fmla="*/ 26 h 367"/>
                <a:gd name="T4" fmla="*/ 105 w 331"/>
                <a:gd name="T5" fmla="*/ 46 h 367"/>
                <a:gd name="T6" fmla="*/ 84 w 331"/>
                <a:gd name="T7" fmla="*/ 70 h 367"/>
                <a:gd name="T8" fmla="*/ 61 w 331"/>
                <a:gd name="T9" fmla="*/ 97 h 367"/>
                <a:gd name="T10" fmla="*/ 12 w 331"/>
                <a:gd name="T11" fmla="*/ 180 h 367"/>
                <a:gd name="T12" fmla="*/ 4 w 331"/>
                <a:gd name="T13" fmla="*/ 184 h 367"/>
                <a:gd name="T14" fmla="*/ 0 w 331"/>
                <a:gd name="T15" fmla="*/ 176 h 367"/>
                <a:gd name="T16" fmla="*/ 18 w 331"/>
                <a:gd name="T17" fmla="*/ 127 h 367"/>
                <a:gd name="T18" fmla="*/ 29 w 331"/>
                <a:gd name="T19" fmla="*/ 104 h 367"/>
                <a:gd name="T20" fmla="*/ 44 w 331"/>
                <a:gd name="T21" fmla="*/ 83 h 367"/>
                <a:gd name="T22" fmla="*/ 69 w 331"/>
                <a:gd name="T23" fmla="*/ 55 h 367"/>
                <a:gd name="T24" fmla="*/ 94 w 331"/>
                <a:gd name="T25" fmla="*/ 32 h 367"/>
                <a:gd name="T26" fmla="*/ 107 w 331"/>
                <a:gd name="T27" fmla="*/ 22 h 367"/>
                <a:gd name="T28" fmla="*/ 122 w 331"/>
                <a:gd name="T29" fmla="*/ 14 h 367"/>
                <a:gd name="T30" fmla="*/ 157 w 331"/>
                <a:gd name="T31" fmla="*/ 0 h 367"/>
                <a:gd name="T32" fmla="*/ 165 w 331"/>
                <a:gd name="T33" fmla="*/ 5 h 367"/>
                <a:gd name="T34" fmla="*/ 160 w 331"/>
                <a:gd name="T35" fmla="*/ 13 h 367"/>
                <a:gd name="T36" fmla="*/ 160 w 331"/>
                <a:gd name="T37" fmla="*/ 13 h 367"/>
                <a:gd name="T38" fmla="*/ 160 w 331"/>
                <a:gd name="T39" fmla="*/ 13 h 36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31" h="367">
                  <a:moveTo>
                    <a:pt x="321" y="25"/>
                  </a:moveTo>
                  <a:lnTo>
                    <a:pt x="258" y="51"/>
                  </a:lnTo>
                  <a:lnTo>
                    <a:pt x="210" y="91"/>
                  </a:lnTo>
                  <a:lnTo>
                    <a:pt x="169" y="139"/>
                  </a:lnTo>
                  <a:lnTo>
                    <a:pt x="123" y="194"/>
                  </a:lnTo>
                  <a:lnTo>
                    <a:pt x="25" y="359"/>
                  </a:lnTo>
                  <a:lnTo>
                    <a:pt x="8" y="367"/>
                  </a:lnTo>
                  <a:lnTo>
                    <a:pt x="0" y="351"/>
                  </a:lnTo>
                  <a:lnTo>
                    <a:pt x="37" y="253"/>
                  </a:lnTo>
                  <a:lnTo>
                    <a:pt x="58" y="208"/>
                  </a:lnTo>
                  <a:lnTo>
                    <a:pt x="88" y="165"/>
                  </a:lnTo>
                  <a:lnTo>
                    <a:pt x="139" y="109"/>
                  </a:lnTo>
                  <a:lnTo>
                    <a:pt x="189" y="63"/>
                  </a:lnTo>
                  <a:lnTo>
                    <a:pt x="215" y="43"/>
                  </a:lnTo>
                  <a:lnTo>
                    <a:pt x="245" y="27"/>
                  </a:lnTo>
                  <a:lnTo>
                    <a:pt x="314" y="0"/>
                  </a:lnTo>
                  <a:lnTo>
                    <a:pt x="331" y="10"/>
                  </a:lnTo>
                  <a:lnTo>
                    <a:pt x="321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7" name="Freeform 51"/>
            <p:cNvSpPr>
              <a:spLocks/>
            </p:cNvSpPr>
            <p:nvPr/>
          </p:nvSpPr>
          <p:spPr bwMode="auto">
            <a:xfrm>
              <a:off x="3815" y="1306"/>
              <a:ext cx="114" cy="164"/>
            </a:xfrm>
            <a:custGeom>
              <a:avLst/>
              <a:gdLst>
                <a:gd name="T0" fmla="*/ 113 w 228"/>
                <a:gd name="T1" fmla="*/ 11 h 328"/>
                <a:gd name="T2" fmla="*/ 75 w 228"/>
                <a:gd name="T3" fmla="*/ 49 h 328"/>
                <a:gd name="T4" fmla="*/ 53 w 228"/>
                <a:gd name="T5" fmla="*/ 74 h 328"/>
                <a:gd name="T6" fmla="*/ 36 w 228"/>
                <a:gd name="T7" fmla="*/ 98 h 328"/>
                <a:gd name="T8" fmla="*/ 12 w 228"/>
                <a:gd name="T9" fmla="*/ 160 h 328"/>
                <a:gd name="T10" fmla="*/ 5 w 228"/>
                <a:gd name="T11" fmla="*/ 164 h 328"/>
                <a:gd name="T12" fmla="*/ 0 w 228"/>
                <a:gd name="T13" fmla="*/ 156 h 328"/>
                <a:gd name="T14" fmla="*/ 9 w 228"/>
                <a:gd name="T15" fmla="*/ 120 h 328"/>
                <a:gd name="T16" fmla="*/ 21 w 228"/>
                <a:gd name="T17" fmla="*/ 88 h 328"/>
                <a:gd name="T18" fmla="*/ 36 w 228"/>
                <a:gd name="T19" fmla="*/ 60 h 328"/>
                <a:gd name="T20" fmla="*/ 46 w 228"/>
                <a:gd name="T21" fmla="*/ 46 h 328"/>
                <a:gd name="T22" fmla="*/ 59 w 228"/>
                <a:gd name="T23" fmla="*/ 32 h 328"/>
                <a:gd name="T24" fmla="*/ 81 w 228"/>
                <a:gd name="T25" fmla="*/ 15 h 328"/>
                <a:gd name="T26" fmla="*/ 105 w 228"/>
                <a:gd name="T27" fmla="*/ 0 h 328"/>
                <a:gd name="T28" fmla="*/ 114 w 228"/>
                <a:gd name="T29" fmla="*/ 2 h 328"/>
                <a:gd name="T30" fmla="*/ 113 w 228"/>
                <a:gd name="T31" fmla="*/ 11 h 328"/>
                <a:gd name="T32" fmla="*/ 113 w 228"/>
                <a:gd name="T33" fmla="*/ 11 h 328"/>
                <a:gd name="T34" fmla="*/ 113 w 228"/>
                <a:gd name="T35" fmla="*/ 11 h 3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28" h="328">
                  <a:moveTo>
                    <a:pt x="225" y="21"/>
                  </a:moveTo>
                  <a:lnTo>
                    <a:pt x="150" y="97"/>
                  </a:lnTo>
                  <a:lnTo>
                    <a:pt x="105" y="147"/>
                  </a:lnTo>
                  <a:lnTo>
                    <a:pt x="71" y="196"/>
                  </a:lnTo>
                  <a:lnTo>
                    <a:pt x="24" y="319"/>
                  </a:lnTo>
                  <a:lnTo>
                    <a:pt x="10" y="328"/>
                  </a:lnTo>
                  <a:lnTo>
                    <a:pt x="0" y="312"/>
                  </a:lnTo>
                  <a:lnTo>
                    <a:pt x="18" y="239"/>
                  </a:lnTo>
                  <a:lnTo>
                    <a:pt x="41" y="176"/>
                  </a:lnTo>
                  <a:lnTo>
                    <a:pt x="72" y="120"/>
                  </a:lnTo>
                  <a:lnTo>
                    <a:pt x="92" y="92"/>
                  </a:lnTo>
                  <a:lnTo>
                    <a:pt x="117" y="64"/>
                  </a:lnTo>
                  <a:lnTo>
                    <a:pt x="162" y="29"/>
                  </a:lnTo>
                  <a:lnTo>
                    <a:pt x="210" y="0"/>
                  </a:lnTo>
                  <a:lnTo>
                    <a:pt x="228" y="3"/>
                  </a:lnTo>
                  <a:lnTo>
                    <a:pt x="225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8" name="Freeform 52"/>
            <p:cNvSpPr>
              <a:spLocks/>
            </p:cNvSpPr>
            <p:nvPr/>
          </p:nvSpPr>
          <p:spPr bwMode="auto">
            <a:xfrm>
              <a:off x="3504" y="898"/>
              <a:ext cx="87" cy="271"/>
            </a:xfrm>
            <a:custGeom>
              <a:avLst/>
              <a:gdLst>
                <a:gd name="T0" fmla="*/ 55 w 174"/>
                <a:gd name="T1" fmla="*/ 11 h 544"/>
                <a:gd name="T2" fmla="*/ 23 w 174"/>
                <a:gd name="T3" fmla="*/ 52 h 544"/>
                <a:gd name="T4" fmla="*/ 19 w 174"/>
                <a:gd name="T5" fmla="*/ 106 h 544"/>
                <a:gd name="T6" fmla="*/ 21 w 174"/>
                <a:gd name="T7" fmla="*/ 117 h 544"/>
                <a:gd name="T8" fmla="*/ 76 w 174"/>
                <a:gd name="T9" fmla="*/ 222 h 544"/>
                <a:gd name="T10" fmla="*/ 67 w 174"/>
                <a:gd name="T11" fmla="*/ 246 h 544"/>
                <a:gd name="T12" fmla="*/ 72 w 174"/>
                <a:gd name="T13" fmla="*/ 255 h 544"/>
                <a:gd name="T14" fmla="*/ 81 w 174"/>
                <a:gd name="T15" fmla="*/ 258 h 544"/>
                <a:gd name="T16" fmla="*/ 87 w 174"/>
                <a:gd name="T17" fmla="*/ 265 h 544"/>
                <a:gd name="T18" fmla="*/ 80 w 174"/>
                <a:gd name="T19" fmla="*/ 271 h 544"/>
                <a:gd name="T20" fmla="*/ 56 w 174"/>
                <a:gd name="T21" fmla="*/ 267 h 544"/>
                <a:gd name="T22" fmla="*/ 41 w 174"/>
                <a:gd name="T23" fmla="*/ 251 h 544"/>
                <a:gd name="T24" fmla="*/ 44 w 174"/>
                <a:gd name="T25" fmla="*/ 235 h 544"/>
                <a:gd name="T26" fmla="*/ 48 w 174"/>
                <a:gd name="T27" fmla="*/ 219 h 544"/>
                <a:gd name="T28" fmla="*/ 47 w 174"/>
                <a:gd name="T29" fmla="*/ 192 h 544"/>
                <a:gd name="T30" fmla="*/ 37 w 174"/>
                <a:gd name="T31" fmla="*/ 169 h 544"/>
                <a:gd name="T32" fmla="*/ 22 w 174"/>
                <a:gd name="T33" fmla="*/ 146 h 544"/>
                <a:gd name="T34" fmla="*/ 5 w 174"/>
                <a:gd name="T35" fmla="*/ 123 h 544"/>
                <a:gd name="T36" fmla="*/ 0 w 174"/>
                <a:gd name="T37" fmla="*/ 108 h 544"/>
                <a:gd name="T38" fmla="*/ 0 w 174"/>
                <a:gd name="T39" fmla="*/ 76 h 544"/>
                <a:gd name="T40" fmla="*/ 7 w 174"/>
                <a:gd name="T41" fmla="*/ 47 h 544"/>
                <a:gd name="T42" fmla="*/ 23 w 174"/>
                <a:gd name="T43" fmla="*/ 21 h 544"/>
                <a:gd name="T44" fmla="*/ 47 w 174"/>
                <a:gd name="T45" fmla="*/ 0 h 544"/>
                <a:gd name="T46" fmla="*/ 56 w 174"/>
                <a:gd name="T47" fmla="*/ 1 h 544"/>
                <a:gd name="T48" fmla="*/ 55 w 174"/>
                <a:gd name="T49" fmla="*/ 11 h 544"/>
                <a:gd name="T50" fmla="*/ 55 w 174"/>
                <a:gd name="T51" fmla="*/ 11 h 544"/>
                <a:gd name="T52" fmla="*/ 55 w 174"/>
                <a:gd name="T53" fmla="*/ 11 h 54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74" h="544">
                  <a:moveTo>
                    <a:pt x="109" y="22"/>
                  </a:moveTo>
                  <a:lnTo>
                    <a:pt x="45" y="104"/>
                  </a:lnTo>
                  <a:lnTo>
                    <a:pt x="38" y="212"/>
                  </a:lnTo>
                  <a:lnTo>
                    <a:pt x="41" y="235"/>
                  </a:lnTo>
                  <a:lnTo>
                    <a:pt x="152" y="445"/>
                  </a:lnTo>
                  <a:lnTo>
                    <a:pt x="134" y="493"/>
                  </a:lnTo>
                  <a:lnTo>
                    <a:pt x="144" y="511"/>
                  </a:lnTo>
                  <a:lnTo>
                    <a:pt x="162" y="517"/>
                  </a:lnTo>
                  <a:lnTo>
                    <a:pt x="174" y="531"/>
                  </a:lnTo>
                  <a:lnTo>
                    <a:pt x="160" y="544"/>
                  </a:lnTo>
                  <a:lnTo>
                    <a:pt x="111" y="536"/>
                  </a:lnTo>
                  <a:lnTo>
                    <a:pt x="81" y="503"/>
                  </a:lnTo>
                  <a:lnTo>
                    <a:pt x="88" y="471"/>
                  </a:lnTo>
                  <a:lnTo>
                    <a:pt x="96" y="440"/>
                  </a:lnTo>
                  <a:lnTo>
                    <a:pt x="94" y="385"/>
                  </a:lnTo>
                  <a:lnTo>
                    <a:pt x="74" y="339"/>
                  </a:lnTo>
                  <a:lnTo>
                    <a:pt x="43" y="294"/>
                  </a:lnTo>
                  <a:lnTo>
                    <a:pt x="10" y="246"/>
                  </a:lnTo>
                  <a:lnTo>
                    <a:pt x="0" y="217"/>
                  </a:lnTo>
                  <a:lnTo>
                    <a:pt x="0" y="152"/>
                  </a:lnTo>
                  <a:lnTo>
                    <a:pt x="13" y="94"/>
                  </a:lnTo>
                  <a:lnTo>
                    <a:pt x="45" y="43"/>
                  </a:lnTo>
                  <a:lnTo>
                    <a:pt x="94" y="0"/>
                  </a:lnTo>
                  <a:lnTo>
                    <a:pt x="112" y="3"/>
                  </a:lnTo>
                  <a:lnTo>
                    <a:pt x="109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59" name="Freeform 53"/>
            <p:cNvSpPr>
              <a:spLocks/>
            </p:cNvSpPr>
            <p:nvPr/>
          </p:nvSpPr>
          <p:spPr bwMode="auto">
            <a:xfrm>
              <a:off x="3556" y="913"/>
              <a:ext cx="71" cy="225"/>
            </a:xfrm>
            <a:custGeom>
              <a:avLst/>
              <a:gdLst>
                <a:gd name="T0" fmla="*/ 32 w 142"/>
                <a:gd name="T1" fmla="*/ 10 h 450"/>
                <a:gd name="T2" fmla="*/ 28 w 142"/>
                <a:gd name="T3" fmla="*/ 38 h 450"/>
                <a:gd name="T4" fmla="*/ 32 w 142"/>
                <a:gd name="T5" fmla="*/ 68 h 450"/>
                <a:gd name="T6" fmla="*/ 35 w 142"/>
                <a:gd name="T7" fmla="*/ 86 h 450"/>
                <a:gd name="T8" fmla="*/ 43 w 142"/>
                <a:gd name="T9" fmla="*/ 100 h 450"/>
                <a:gd name="T10" fmla="*/ 62 w 142"/>
                <a:gd name="T11" fmla="*/ 129 h 450"/>
                <a:gd name="T12" fmla="*/ 71 w 142"/>
                <a:gd name="T13" fmla="*/ 173 h 450"/>
                <a:gd name="T14" fmla="*/ 71 w 142"/>
                <a:gd name="T15" fmla="*/ 195 h 450"/>
                <a:gd name="T16" fmla="*/ 71 w 142"/>
                <a:gd name="T17" fmla="*/ 219 h 450"/>
                <a:gd name="T18" fmla="*/ 64 w 142"/>
                <a:gd name="T19" fmla="*/ 225 h 450"/>
                <a:gd name="T20" fmla="*/ 57 w 142"/>
                <a:gd name="T21" fmla="*/ 219 h 450"/>
                <a:gd name="T22" fmla="*/ 57 w 142"/>
                <a:gd name="T23" fmla="*/ 176 h 450"/>
                <a:gd name="T24" fmla="*/ 47 w 142"/>
                <a:gd name="T25" fmla="*/ 134 h 450"/>
                <a:gd name="T26" fmla="*/ 36 w 142"/>
                <a:gd name="T27" fmla="*/ 117 h 450"/>
                <a:gd name="T28" fmla="*/ 20 w 142"/>
                <a:gd name="T29" fmla="*/ 103 h 450"/>
                <a:gd name="T30" fmla="*/ 0 w 142"/>
                <a:gd name="T31" fmla="*/ 71 h 450"/>
                <a:gd name="T32" fmla="*/ 5 w 142"/>
                <a:gd name="T33" fmla="*/ 38 h 450"/>
                <a:gd name="T34" fmla="*/ 20 w 142"/>
                <a:gd name="T35" fmla="*/ 5 h 450"/>
                <a:gd name="T36" fmla="*/ 28 w 142"/>
                <a:gd name="T37" fmla="*/ 0 h 450"/>
                <a:gd name="T38" fmla="*/ 32 w 142"/>
                <a:gd name="T39" fmla="*/ 10 h 450"/>
                <a:gd name="T40" fmla="*/ 32 w 142"/>
                <a:gd name="T41" fmla="*/ 10 h 450"/>
                <a:gd name="T42" fmla="*/ 32 w 142"/>
                <a:gd name="T43" fmla="*/ 10 h 45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42" h="450">
                  <a:moveTo>
                    <a:pt x="63" y="19"/>
                  </a:moveTo>
                  <a:lnTo>
                    <a:pt x="55" y="76"/>
                  </a:lnTo>
                  <a:lnTo>
                    <a:pt x="63" y="136"/>
                  </a:lnTo>
                  <a:lnTo>
                    <a:pt x="70" y="171"/>
                  </a:lnTo>
                  <a:lnTo>
                    <a:pt x="86" y="199"/>
                  </a:lnTo>
                  <a:lnTo>
                    <a:pt x="123" y="258"/>
                  </a:lnTo>
                  <a:lnTo>
                    <a:pt x="141" y="346"/>
                  </a:lnTo>
                  <a:lnTo>
                    <a:pt x="142" y="389"/>
                  </a:lnTo>
                  <a:lnTo>
                    <a:pt x="141" y="437"/>
                  </a:lnTo>
                  <a:lnTo>
                    <a:pt x="127" y="450"/>
                  </a:lnTo>
                  <a:lnTo>
                    <a:pt x="114" y="437"/>
                  </a:lnTo>
                  <a:lnTo>
                    <a:pt x="113" y="351"/>
                  </a:lnTo>
                  <a:lnTo>
                    <a:pt x="94" y="268"/>
                  </a:lnTo>
                  <a:lnTo>
                    <a:pt x="71" y="234"/>
                  </a:lnTo>
                  <a:lnTo>
                    <a:pt x="40" y="205"/>
                  </a:lnTo>
                  <a:lnTo>
                    <a:pt x="0" y="141"/>
                  </a:lnTo>
                  <a:lnTo>
                    <a:pt x="10" y="75"/>
                  </a:lnTo>
                  <a:lnTo>
                    <a:pt x="40" y="9"/>
                  </a:lnTo>
                  <a:lnTo>
                    <a:pt x="56" y="0"/>
                  </a:lnTo>
                  <a:lnTo>
                    <a:pt x="63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0" name="Freeform 54"/>
            <p:cNvSpPr>
              <a:spLocks/>
            </p:cNvSpPr>
            <p:nvPr/>
          </p:nvSpPr>
          <p:spPr bwMode="auto">
            <a:xfrm>
              <a:off x="3594" y="869"/>
              <a:ext cx="144" cy="315"/>
            </a:xfrm>
            <a:custGeom>
              <a:avLst/>
              <a:gdLst>
                <a:gd name="T0" fmla="*/ 7 w 288"/>
                <a:gd name="T1" fmla="*/ 0 h 632"/>
                <a:gd name="T2" fmla="*/ 26 w 288"/>
                <a:gd name="T3" fmla="*/ 4 h 632"/>
                <a:gd name="T4" fmla="*/ 41 w 288"/>
                <a:gd name="T5" fmla="*/ 16 h 632"/>
                <a:gd name="T6" fmla="*/ 61 w 288"/>
                <a:gd name="T7" fmla="*/ 52 h 632"/>
                <a:gd name="T8" fmla="*/ 76 w 288"/>
                <a:gd name="T9" fmla="*/ 85 h 632"/>
                <a:gd name="T10" fmla="*/ 91 w 288"/>
                <a:gd name="T11" fmla="*/ 121 h 632"/>
                <a:gd name="T12" fmla="*/ 103 w 288"/>
                <a:gd name="T13" fmla="*/ 147 h 632"/>
                <a:gd name="T14" fmla="*/ 119 w 288"/>
                <a:gd name="T15" fmla="*/ 201 h 632"/>
                <a:gd name="T16" fmla="*/ 135 w 288"/>
                <a:gd name="T17" fmla="*/ 256 h 632"/>
                <a:gd name="T18" fmla="*/ 140 w 288"/>
                <a:gd name="T19" fmla="*/ 273 h 632"/>
                <a:gd name="T20" fmla="*/ 144 w 288"/>
                <a:gd name="T21" fmla="*/ 295 h 632"/>
                <a:gd name="T22" fmla="*/ 143 w 288"/>
                <a:gd name="T23" fmla="*/ 313 h 632"/>
                <a:gd name="T24" fmla="*/ 124 w 288"/>
                <a:gd name="T25" fmla="*/ 315 h 632"/>
                <a:gd name="T26" fmla="*/ 113 w 288"/>
                <a:gd name="T27" fmla="*/ 280 h 632"/>
                <a:gd name="T28" fmla="*/ 111 w 288"/>
                <a:gd name="T29" fmla="*/ 246 h 632"/>
                <a:gd name="T30" fmla="*/ 95 w 288"/>
                <a:gd name="T31" fmla="*/ 239 h 632"/>
                <a:gd name="T32" fmla="*/ 103 w 288"/>
                <a:gd name="T33" fmla="*/ 215 h 632"/>
                <a:gd name="T34" fmla="*/ 89 w 288"/>
                <a:gd name="T35" fmla="*/ 170 h 632"/>
                <a:gd name="T36" fmla="*/ 80 w 288"/>
                <a:gd name="T37" fmla="*/ 142 h 632"/>
                <a:gd name="T38" fmla="*/ 74 w 288"/>
                <a:gd name="T39" fmla="*/ 125 h 632"/>
                <a:gd name="T40" fmla="*/ 43 w 288"/>
                <a:gd name="T41" fmla="*/ 53 h 632"/>
                <a:gd name="T42" fmla="*/ 30 w 288"/>
                <a:gd name="T43" fmla="*/ 25 h 632"/>
                <a:gd name="T44" fmla="*/ 20 w 288"/>
                <a:gd name="T45" fmla="*/ 16 h 632"/>
                <a:gd name="T46" fmla="*/ 6 w 288"/>
                <a:gd name="T47" fmla="*/ 13 h 632"/>
                <a:gd name="T48" fmla="*/ 0 w 288"/>
                <a:gd name="T49" fmla="*/ 6 h 632"/>
                <a:gd name="T50" fmla="*/ 7 w 288"/>
                <a:gd name="T51" fmla="*/ 0 h 632"/>
                <a:gd name="T52" fmla="*/ 7 w 288"/>
                <a:gd name="T53" fmla="*/ 0 h 632"/>
                <a:gd name="T54" fmla="*/ 7 w 288"/>
                <a:gd name="T55" fmla="*/ 0 h 63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88" h="632">
                  <a:moveTo>
                    <a:pt x="13" y="0"/>
                  </a:moveTo>
                  <a:lnTo>
                    <a:pt x="51" y="8"/>
                  </a:lnTo>
                  <a:lnTo>
                    <a:pt x="81" y="32"/>
                  </a:lnTo>
                  <a:lnTo>
                    <a:pt x="121" y="104"/>
                  </a:lnTo>
                  <a:lnTo>
                    <a:pt x="151" y="170"/>
                  </a:lnTo>
                  <a:lnTo>
                    <a:pt x="182" y="242"/>
                  </a:lnTo>
                  <a:lnTo>
                    <a:pt x="205" y="294"/>
                  </a:lnTo>
                  <a:lnTo>
                    <a:pt x="238" y="403"/>
                  </a:lnTo>
                  <a:lnTo>
                    <a:pt x="270" y="514"/>
                  </a:lnTo>
                  <a:lnTo>
                    <a:pt x="280" y="547"/>
                  </a:lnTo>
                  <a:lnTo>
                    <a:pt x="288" y="592"/>
                  </a:lnTo>
                  <a:lnTo>
                    <a:pt x="285" y="628"/>
                  </a:lnTo>
                  <a:lnTo>
                    <a:pt x="247" y="632"/>
                  </a:lnTo>
                  <a:lnTo>
                    <a:pt x="225" y="561"/>
                  </a:lnTo>
                  <a:lnTo>
                    <a:pt x="222" y="493"/>
                  </a:lnTo>
                  <a:lnTo>
                    <a:pt x="189" y="480"/>
                  </a:lnTo>
                  <a:lnTo>
                    <a:pt x="205" y="432"/>
                  </a:lnTo>
                  <a:lnTo>
                    <a:pt x="177" y="341"/>
                  </a:lnTo>
                  <a:lnTo>
                    <a:pt x="159" y="284"/>
                  </a:lnTo>
                  <a:lnTo>
                    <a:pt x="147" y="251"/>
                  </a:lnTo>
                  <a:lnTo>
                    <a:pt x="86" y="106"/>
                  </a:lnTo>
                  <a:lnTo>
                    <a:pt x="60" y="51"/>
                  </a:lnTo>
                  <a:lnTo>
                    <a:pt x="40" y="33"/>
                  </a:lnTo>
                  <a:lnTo>
                    <a:pt x="12" y="27"/>
                  </a:lnTo>
                  <a:lnTo>
                    <a:pt x="0" y="1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1" name="Freeform 55"/>
            <p:cNvSpPr>
              <a:spLocks/>
            </p:cNvSpPr>
            <p:nvPr/>
          </p:nvSpPr>
          <p:spPr bwMode="auto">
            <a:xfrm>
              <a:off x="3613" y="1102"/>
              <a:ext cx="67" cy="27"/>
            </a:xfrm>
            <a:custGeom>
              <a:avLst/>
              <a:gdLst>
                <a:gd name="T0" fmla="*/ 15 w 134"/>
                <a:gd name="T1" fmla="*/ 0 h 53"/>
                <a:gd name="T2" fmla="*/ 60 w 134"/>
                <a:gd name="T3" fmla="*/ 3 h 53"/>
                <a:gd name="T4" fmla="*/ 67 w 134"/>
                <a:gd name="T5" fmla="*/ 8 h 53"/>
                <a:gd name="T6" fmla="*/ 62 w 134"/>
                <a:gd name="T7" fmla="*/ 16 h 53"/>
                <a:gd name="T8" fmla="*/ 38 w 134"/>
                <a:gd name="T9" fmla="*/ 23 h 53"/>
                <a:gd name="T10" fmla="*/ 13 w 134"/>
                <a:gd name="T11" fmla="*/ 27 h 53"/>
                <a:gd name="T12" fmla="*/ 0 w 134"/>
                <a:gd name="T13" fmla="*/ 13 h 53"/>
                <a:gd name="T14" fmla="*/ 5 w 134"/>
                <a:gd name="T15" fmla="*/ 4 h 53"/>
                <a:gd name="T16" fmla="*/ 15 w 134"/>
                <a:gd name="T17" fmla="*/ 0 h 53"/>
                <a:gd name="T18" fmla="*/ 15 w 134"/>
                <a:gd name="T19" fmla="*/ 0 h 53"/>
                <a:gd name="T20" fmla="*/ 15 w 134"/>
                <a:gd name="T21" fmla="*/ 0 h 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34" h="53">
                  <a:moveTo>
                    <a:pt x="30" y="0"/>
                  </a:moveTo>
                  <a:lnTo>
                    <a:pt x="119" y="5"/>
                  </a:lnTo>
                  <a:lnTo>
                    <a:pt x="134" y="16"/>
                  </a:lnTo>
                  <a:lnTo>
                    <a:pt x="123" y="31"/>
                  </a:lnTo>
                  <a:lnTo>
                    <a:pt x="75" y="46"/>
                  </a:lnTo>
                  <a:lnTo>
                    <a:pt x="25" y="53"/>
                  </a:lnTo>
                  <a:lnTo>
                    <a:pt x="0" y="25"/>
                  </a:lnTo>
                  <a:lnTo>
                    <a:pt x="10" y="7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2" name="Freeform 56"/>
            <p:cNvSpPr>
              <a:spLocks/>
            </p:cNvSpPr>
            <p:nvPr/>
          </p:nvSpPr>
          <p:spPr bwMode="auto">
            <a:xfrm>
              <a:off x="3533" y="804"/>
              <a:ext cx="56" cy="88"/>
            </a:xfrm>
            <a:custGeom>
              <a:avLst/>
              <a:gdLst>
                <a:gd name="T0" fmla="*/ 32 w 112"/>
                <a:gd name="T1" fmla="*/ 85 h 175"/>
                <a:gd name="T2" fmla="*/ 20 w 112"/>
                <a:gd name="T3" fmla="*/ 52 h 175"/>
                <a:gd name="T4" fmla="*/ 3 w 112"/>
                <a:gd name="T5" fmla="*/ 23 h 175"/>
                <a:gd name="T6" fmla="*/ 0 w 112"/>
                <a:gd name="T7" fmla="*/ 15 h 175"/>
                <a:gd name="T8" fmla="*/ 6 w 112"/>
                <a:gd name="T9" fmla="*/ 11 h 175"/>
                <a:gd name="T10" fmla="*/ 39 w 112"/>
                <a:gd name="T11" fmla="*/ 0 h 175"/>
                <a:gd name="T12" fmla="*/ 55 w 112"/>
                <a:gd name="T13" fmla="*/ 1 h 175"/>
                <a:gd name="T14" fmla="*/ 56 w 112"/>
                <a:gd name="T15" fmla="*/ 7 h 175"/>
                <a:gd name="T16" fmla="*/ 20 w 112"/>
                <a:gd name="T17" fmla="*/ 22 h 175"/>
                <a:gd name="T18" fmla="*/ 43 w 112"/>
                <a:gd name="T19" fmla="*/ 80 h 175"/>
                <a:gd name="T20" fmla="*/ 40 w 112"/>
                <a:gd name="T21" fmla="*/ 88 h 175"/>
                <a:gd name="T22" fmla="*/ 32 w 112"/>
                <a:gd name="T23" fmla="*/ 85 h 175"/>
                <a:gd name="T24" fmla="*/ 32 w 112"/>
                <a:gd name="T25" fmla="*/ 85 h 175"/>
                <a:gd name="T26" fmla="*/ 32 w 112"/>
                <a:gd name="T27" fmla="*/ 85 h 17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12" h="175">
                  <a:moveTo>
                    <a:pt x="63" y="169"/>
                  </a:moveTo>
                  <a:lnTo>
                    <a:pt x="40" y="103"/>
                  </a:lnTo>
                  <a:lnTo>
                    <a:pt x="5" y="45"/>
                  </a:lnTo>
                  <a:lnTo>
                    <a:pt x="0" y="30"/>
                  </a:lnTo>
                  <a:lnTo>
                    <a:pt x="11" y="22"/>
                  </a:lnTo>
                  <a:lnTo>
                    <a:pt x="78" y="0"/>
                  </a:lnTo>
                  <a:lnTo>
                    <a:pt x="109" y="2"/>
                  </a:lnTo>
                  <a:lnTo>
                    <a:pt x="112" y="13"/>
                  </a:lnTo>
                  <a:lnTo>
                    <a:pt x="40" y="43"/>
                  </a:lnTo>
                  <a:lnTo>
                    <a:pt x="86" y="159"/>
                  </a:lnTo>
                  <a:lnTo>
                    <a:pt x="79" y="175"/>
                  </a:lnTo>
                  <a:lnTo>
                    <a:pt x="63" y="1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3" name="Freeform 57"/>
            <p:cNvSpPr>
              <a:spLocks/>
            </p:cNvSpPr>
            <p:nvPr/>
          </p:nvSpPr>
          <p:spPr bwMode="auto">
            <a:xfrm>
              <a:off x="3584" y="802"/>
              <a:ext cx="23" cy="82"/>
            </a:xfrm>
            <a:custGeom>
              <a:avLst/>
              <a:gdLst>
                <a:gd name="T0" fmla="*/ 13 w 47"/>
                <a:gd name="T1" fmla="*/ 25 h 164"/>
                <a:gd name="T2" fmla="*/ 14 w 47"/>
                <a:gd name="T3" fmla="*/ 43 h 164"/>
                <a:gd name="T4" fmla="*/ 23 w 47"/>
                <a:gd name="T5" fmla="*/ 71 h 164"/>
                <a:gd name="T6" fmla="*/ 18 w 47"/>
                <a:gd name="T7" fmla="*/ 82 h 164"/>
                <a:gd name="T8" fmla="*/ 6 w 47"/>
                <a:gd name="T9" fmla="*/ 80 h 164"/>
                <a:gd name="T10" fmla="*/ 0 w 47"/>
                <a:gd name="T11" fmla="*/ 53 h 164"/>
                <a:gd name="T12" fmla="*/ 1 w 47"/>
                <a:gd name="T13" fmla="*/ 29 h 164"/>
                <a:gd name="T14" fmla="*/ 11 w 47"/>
                <a:gd name="T15" fmla="*/ 0 h 164"/>
                <a:gd name="T16" fmla="*/ 13 w 47"/>
                <a:gd name="T17" fmla="*/ 25 h 164"/>
                <a:gd name="T18" fmla="*/ 13 w 47"/>
                <a:gd name="T19" fmla="*/ 25 h 164"/>
                <a:gd name="T20" fmla="*/ 13 w 47"/>
                <a:gd name="T21" fmla="*/ 25 h 16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164">
                  <a:moveTo>
                    <a:pt x="27" y="50"/>
                  </a:moveTo>
                  <a:lnTo>
                    <a:pt x="28" y="86"/>
                  </a:lnTo>
                  <a:lnTo>
                    <a:pt x="47" y="142"/>
                  </a:lnTo>
                  <a:lnTo>
                    <a:pt x="37" y="164"/>
                  </a:lnTo>
                  <a:lnTo>
                    <a:pt x="12" y="159"/>
                  </a:lnTo>
                  <a:lnTo>
                    <a:pt x="0" y="106"/>
                  </a:lnTo>
                  <a:lnTo>
                    <a:pt x="2" y="58"/>
                  </a:lnTo>
                  <a:lnTo>
                    <a:pt x="22" y="0"/>
                  </a:lnTo>
                  <a:lnTo>
                    <a:pt x="27" y="5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4" name="Freeform 58"/>
            <p:cNvSpPr>
              <a:spLocks/>
            </p:cNvSpPr>
            <p:nvPr/>
          </p:nvSpPr>
          <p:spPr bwMode="auto">
            <a:xfrm>
              <a:off x="3623" y="1132"/>
              <a:ext cx="33" cy="61"/>
            </a:xfrm>
            <a:custGeom>
              <a:avLst/>
              <a:gdLst>
                <a:gd name="T0" fmla="*/ 16 w 66"/>
                <a:gd name="T1" fmla="*/ 7 h 121"/>
                <a:gd name="T2" fmla="*/ 19 w 66"/>
                <a:gd name="T3" fmla="*/ 18 h 121"/>
                <a:gd name="T4" fmla="*/ 26 w 66"/>
                <a:gd name="T5" fmla="*/ 31 h 121"/>
                <a:gd name="T6" fmla="*/ 33 w 66"/>
                <a:gd name="T7" fmla="*/ 49 h 121"/>
                <a:gd name="T8" fmla="*/ 31 w 66"/>
                <a:gd name="T9" fmla="*/ 61 h 121"/>
                <a:gd name="T10" fmla="*/ 22 w 66"/>
                <a:gd name="T11" fmla="*/ 57 h 121"/>
                <a:gd name="T12" fmla="*/ 10 w 66"/>
                <a:gd name="T13" fmla="*/ 38 h 121"/>
                <a:gd name="T14" fmla="*/ 0 w 66"/>
                <a:gd name="T15" fmla="*/ 21 h 121"/>
                <a:gd name="T16" fmla="*/ 0 w 66"/>
                <a:gd name="T17" fmla="*/ 10 h 121"/>
                <a:gd name="T18" fmla="*/ 7 w 66"/>
                <a:gd name="T19" fmla="*/ 0 h 121"/>
                <a:gd name="T20" fmla="*/ 16 w 66"/>
                <a:gd name="T21" fmla="*/ 7 h 121"/>
                <a:gd name="T22" fmla="*/ 16 w 66"/>
                <a:gd name="T23" fmla="*/ 7 h 121"/>
                <a:gd name="T24" fmla="*/ 16 w 66"/>
                <a:gd name="T25" fmla="*/ 7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6" h="121">
                  <a:moveTo>
                    <a:pt x="31" y="14"/>
                  </a:moveTo>
                  <a:lnTo>
                    <a:pt x="38" y="35"/>
                  </a:lnTo>
                  <a:lnTo>
                    <a:pt x="51" y="62"/>
                  </a:lnTo>
                  <a:lnTo>
                    <a:pt x="66" y="98"/>
                  </a:lnTo>
                  <a:lnTo>
                    <a:pt x="61" y="121"/>
                  </a:lnTo>
                  <a:lnTo>
                    <a:pt x="43" y="113"/>
                  </a:lnTo>
                  <a:lnTo>
                    <a:pt x="20" y="76"/>
                  </a:lnTo>
                  <a:lnTo>
                    <a:pt x="0" y="42"/>
                  </a:lnTo>
                  <a:lnTo>
                    <a:pt x="0" y="19"/>
                  </a:lnTo>
                  <a:lnTo>
                    <a:pt x="13" y="0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5" name="Freeform 59"/>
            <p:cNvSpPr>
              <a:spLocks/>
            </p:cNvSpPr>
            <p:nvPr/>
          </p:nvSpPr>
          <p:spPr bwMode="auto">
            <a:xfrm>
              <a:off x="3644" y="1092"/>
              <a:ext cx="400" cy="131"/>
            </a:xfrm>
            <a:custGeom>
              <a:avLst/>
              <a:gdLst>
                <a:gd name="T0" fmla="*/ 323 w 801"/>
                <a:gd name="T1" fmla="*/ 0 h 263"/>
                <a:gd name="T2" fmla="*/ 373 w 801"/>
                <a:gd name="T3" fmla="*/ 16 h 263"/>
                <a:gd name="T4" fmla="*/ 399 w 801"/>
                <a:gd name="T5" fmla="*/ 39 h 263"/>
                <a:gd name="T6" fmla="*/ 400 w 801"/>
                <a:gd name="T7" fmla="*/ 64 h 263"/>
                <a:gd name="T8" fmla="*/ 390 w 801"/>
                <a:gd name="T9" fmla="*/ 82 h 263"/>
                <a:gd name="T10" fmla="*/ 374 w 801"/>
                <a:gd name="T11" fmla="*/ 92 h 263"/>
                <a:gd name="T12" fmla="*/ 348 w 801"/>
                <a:gd name="T13" fmla="*/ 103 h 263"/>
                <a:gd name="T14" fmla="*/ 322 w 801"/>
                <a:gd name="T15" fmla="*/ 111 h 263"/>
                <a:gd name="T16" fmla="*/ 266 w 801"/>
                <a:gd name="T17" fmla="*/ 121 h 263"/>
                <a:gd name="T18" fmla="*/ 177 w 801"/>
                <a:gd name="T19" fmla="*/ 131 h 263"/>
                <a:gd name="T20" fmla="*/ 7 w 801"/>
                <a:gd name="T21" fmla="*/ 122 h 263"/>
                <a:gd name="T22" fmla="*/ 0 w 801"/>
                <a:gd name="T23" fmla="*/ 116 h 263"/>
                <a:gd name="T24" fmla="*/ 7 w 801"/>
                <a:gd name="T25" fmla="*/ 109 h 263"/>
                <a:gd name="T26" fmla="*/ 91 w 801"/>
                <a:gd name="T27" fmla="*/ 104 h 263"/>
                <a:gd name="T28" fmla="*/ 176 w 801"/>
                <a:gd name="T29" fmla="*/ 98 h 263"/>
                <a:gd name="T30" fmla="*/ 260 w 801"/>
                <a:gd name="T31" fmla="*/ 88 h 263"/>
                <a:gd name="T32" fmla="*/ 353 w 801"/>
                <a:gd name="T33" fmla="*/ 65 h 263"/>
                <a:gd name="T34" fmla="*/ 374 w 801"/>
                <a:gd name="T35" fmla="*/ 57 h 263"/>
                <a:gd name="T36" fmla="*/ 377 w 801"/>
                <a:gd name="T37" fmla="*/ 45 h 263"/>
                <a:gd name="T38" fmla="*/ 365 w 801"/>
                <a:gd name="T39" fmla="*/ 35 h 263"/>
                <a:gd name="T40" fmla="*/ 351 w 801"/>
                <a:gd name="T41" fmla="*/ 26 h 263"/>
                <a:gd name="T42" fmla="*/ 336 w 801"/>
                <a:gd name="T43" fmla="*/ 21 h 263"/>
                <a:gd name="T44" fmla="*/ 317 w 801"/>
                <a:gd name="T45" fmla="*/ 21 h 263"/>
                <a:gd name="T46" fmla="*/ 314 w 801"/>
                <a:gd name="T47" fmla="*/ 10 h 263"/>
                <a:gd name="T48" fmla="*/ 323 w 801"/>
                <a:gd name="T49" fmla="*/ 0 h 263"/>
                <a:gd name="T50" fmla="*/ 323 w 801"/>
                <a:gd name="T51" fmla="*/ 0 h 263"/>
                <a:gd name="T52" fmla="*/ 323 w 801"/>
                <a:gd name="T53" fmla="*/ 0 h 26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801" h="263">
                  <a:moveTo>
                    <a:pt x="647" y="0"/>
                  </a:moveTo>
                  <a:lnTo>
                    <a:pt x="746" y="32"/>
                  </a:lnTo>
                  <a:lnTo>
                    <a:pt x="799" y="78"/>
                  </a:lnTo>
                  <a:lnTo>
                    <a:pt x="801" y="129"/>
                  </a:lnTo>
                  <a:lnTo>
                    <a:pt x="781" y="164"/>
                  </a:lnTo>
                  <a:lnTo>
                    <a:pt x="749" y="184"/>
                  </a:lnTo>
                  <a:lnTo>
                    <a:pt x="696" y="207"/>
                  </a:lnTo>
                  <a:lnTo>
                    <a:pt x="645" y="222"/>
                  </a:lnTo>
                  <a:lnTo>
                    <a:pt x="533" y="243"/>
                  </a:lnTo>
                  <a:lnTo>
                    <a:pt x="354" y="263"/>
                  </a:lnTo>
                  <a:lnTo>
                    <a:pt x="14" y="245"/>
                  </a:lnTo>
                  <a:lnTo>
                    <a:pt x="0" y="232"/>
                  </a:lnTo>
                  <a:lnTo>
                    <a:pt x="14" y="219"/>
                  </a:lnTo>
                  <a:lnTo>
                    <a:pt x="182" y="209"/>
                  </a:lnTo>
                  <a:lnTo>
                    <a:pt x="353" y="196"/>
                  </a:lnTo>
                  <a:lnTo>
                    <a:pt x="520" y="176"/>
                  </a:lnTo>
                  <a:lnTo>
                    <a:pt x="706" y="131"/>
                  </a:lnTo>
                  <a:lnTo>
                    <a:pt x="748" y="115"/>
                  </a:lnTo>
                  <a:lnTo>
                    <a:pt x="754" y="91"/>
                  </a:lnTo>
                  <a:lnTo>
                    <a:pt x="731" y="70"/>
                  </a:lnTo>
                  <a:lnTo>
                    <a:pt x="703" y="53"/>
                  </a:lnTo>
                  <a:lnTo>
                    <a:pt x="672" y="42"/>
                  </a:lnTo>
                  <a:lnTo>
                    <a:pt x="635" y="43"/>
                  </a:lnTo>
                  <a:lnTo>
                    <a:pt x="629" y="20"/>
                  </a:lnTo>
                  <a:lnTo>
                    <a:pt x="64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6" name="Freeform 60"/>
            <p:cNvSpPr>
              <a:spLocks/>
            </p:cNvSpPr>
            <p:nvPr/>
          </p:nvSpPr>
          <p:spPr bwMode="auto">
            <a:xfrm>
              <a:off x="3852" y="744"/>
              <a:ext cx="99" cy="93"/>
            </a:xfrm>
            <a:custGeom>
              <a:avLst/>
              <a:gdLst>
                <a:gd name="T0" fmla="*/ 6 w 198"/>
                <a:gd name="T1" fmla="*/ 67 h 186"/>
                <a:gd name="T2" fmla="*/ 0 w 198"/>
                <a:gd name="T3" fmla="*/ 16 h 186"/>
                <a:gd name="T4" fmla="*/ 6 w 198"/>
                <a:gd name="T5" fmla="*/ 7 h 186"/>
                <a:gd name="T6" fmla="*/ 47 w 198"/>
                <a:gd name="T7" fmla="*/ 0 h 186"/>
                <a:gd name="T8" fmla="*/ 86 w 198"/>
                <a:gd name="T9" fmla="*/ 2 h 186"/>
                <a:gd name="T10" fmla="*/ 99 w 198"/>
                <a:gd name="T11" fmla="*/ 24 h 186"/>
                <a:gd name="T12" fmla="*/ 85 w 198"/>
                <a:gd name="T13" fmla="*/ 55 h 186"/>
                <a:gd name="T14" fmla="*/ 68 w 198"/>
                <a:gd name="T15" fmla="*/ 84 h 186"/>
                <a:gd name="T16" fmla="*/ 60 w 198"/>
                <a:gd name="T17" fmla="*/ 92 h 186"/>
                <a:gd name="T18" fmla="*/ 52 w 198"/>
                <a:gd name="T19" fmla="*/ 93 h 186"/>
                <a:gd name="T20" fmla="*/ 50 w 198"/>
                <a:gd name="T21" fmla="*/ 80 h 186"/>
                <a:gd name="T22" fmla="*/ 52 w 198"/>
                <a:gd name="T23" fmla="*/ 47 h 186"/>
                <a:gd name="T24" fmla="*/ 53 w 198"/>
                <a:gd name="T25" fmla="*/ 16 h 186"/>
                <a:gd name="T26" fmla="*/ 14 w 198"/>
                <a:gd name="T27" fmla="*/ 19 h 186"/>
                <a:gd name="T28" fmla="*/ 19 w 198"/>
                <a:gd name="T29" fmla="*/ 66 h 186"/>
                <a:gd name="T30" fmla="*/ 14 w 198"/>
                <a:gd name="T31" fmla="*/ 74 h 186"/>
                <a:gd name="T32" fmla="*/ 6 w 198"/>
                <a:gd name="T33" fmla="*/ 67 h 186"/>
                <a:gd name="T34" fmla="*/ 6 w 198"/>
                <a:gd name="T35" fmla="*/ 67 h 186"/>
                <a:gd name="T36" fmla="*/ 6 w 198"/>
                <a:gd name="T37" fmla="*/ 67 h 18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98" h="186">
                  <a:moveTo>
                    <a:pt x="12" y="133"/>
                  </a:moveTo>
                  <a:lnTo>
                    <a:pt x="0" y="31"/>
                  </a:lnTo>
                  <a:lnTo>
                    <a:pt x="12" y="14"/>
                  </a:lnTo>
                  <a:lnTo>
                    <a:pt x="93" y="0"/>
                  </a:lnTo>
                  <a:lnTo>
                    <a:pt x="172" y="3"/>
                  </a:lnTo>
                  <a:lnTo>
                    <a:pt x="198" y="48"/>
                  </a:lnTo>
                  <a:lnTo>
                    <a:pt x="170" y="109"/>
                  </a:lnTo>
                  <a:lnTo>
                    <a:pt x="136" y="167"/>
                  </a:lnTo>
                  <a:lnTo>
                    <a:pt x="119" y="183"/>
                  </a:lnTo>
                  <a:lnTo>
                    <a:pt x="103" y="186"/>
                  </a:lnTo>
                  <a:lnTo>
                    <a:pt x="99" y="160"/>
                  </a:lnTo>
                  <a:lnTo>
                    <a:pt x="104" y="94"/>
                  </a:lnTo>
                  <a:lnTo>
                    <a:pt x="106" y="31"/>
                  </a:lnTo>
                  <a:lnTo>
                    <a:pt x="28" y="38"/>
                  </a:lnTo>
                  <a:lnTo>
                    <a:pt x="38" y="132"/>
                  </a:lnTo>
                  <a:lnTo>
                    <a:pt x="27" y="147"/>
                  </a:lnTo>
                  <a:lnTo>
                    <a:pt x="12" y="1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7" name="Freeform 61"/>
            <p:cNvSpPr>
              <a:spLocks/>
            </p:cNvSpPr>
            <p:nvPr/>
          </p:nvSpPr>
          <p:spPr bwMode="auto">
            <a:xfrm>
              <a:off x="3871" y="822"/>
              <a:ext cx="57" cy="28"/>
            </a:xfrm>
            <a:custGeom>
              <a:avLst/>
              <a:gdLst>
                <a:gd name="T0" fmla="*/ 9 w 114"/>
                <a:gd name="T1" fmla="*/ 0 h 54"/>
                <a:gd name="T2" fmla="*/ 49 w 114"/>
                <a:gd name="T3" fmla="*/ 5 h 54"/>
                <a:gd name="T4" fmla="*/ 57 w 114"/>
                <a:gd name="T5" fmla="*/ 19 h 54"/>
                <a:gd name="T6" fmla="*/ 53 w 114"/>
                <a:gd name="T7" fmla="*/ 26 h 54"/>
                <a:gd name="T8" fmla="*/ 44 w 114"/>
                <a:gd name="T9" fmla="*/ 28 h 54"/>
                <a:gd name="T10" fmla="*/ 5 w 114"/>
                <a:gd name="T11" fmla="*/ 12 h 54"/>
                <a:gd name="T12" fmla="*/ 0 w 114"/>
                <a:gd name="T13" fmla="*/ 5 h 54"/>
                <a:gd name="T14" fmla="*/ 9 w 114"/>
                <a:gd name="T15" fmla="*/ 0 h 54"/>
                <a:gd name="T16" fmla="*/ 9 w 114"/>
                <a:gd name="T17" fmla="*/ 0 h 54"/>
                <a:gd name="T18" fmla="*/ 9 w 114"/>
                <a:gd name="T19" fmla="*/ 0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4" h="54">
                  <a:moveTo>
                    <a:pt x="17" y="0"/>
                  </a:moveTo>
                  <a:lnTo>
                    <a:pt x="98" y="10"/>
                  </a:lnTo>
                  <a:lnTo>
                    <a:pt x="114" y="36"/>
                  </a:lnTo>
                  <a:lnTo>
                    <a:pt x="106" y="51"/>
                  </a:lnTo>
                  <a:lnTo>
                    <a:pt x="88" y="54"/>
                  </a:lnTo>
                  <a:lnTo>
                    <a:pt x="10" y="24"/>
                  </a:lnTo>
                  <a:lnTo>
                    <a:pt x="0" y="1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8" name="Freeform 62"/>
            <p:cNvSpPr>
              <a:spLocks/>
            </p:cNvSpPr>
            <p:nvPr/>
          </p:nvSpPr>
          <p:spPr bwMode="auto">
            <a:xfrm>
              <a:off x="3855" y="855"/>
              <a:ext cx="73" cy="54"/>
            </a:xfrm>
            <a:custGeom>
              <a:avLst/>
              <a:gdLst>
                <a:gd name="T0" fmla="*/ 24 w 145"/>
                <a:gd name="T1" fmla="*/ 0 h 107"/>
                <a:gd name="T2" fmla="*/ 65 w 145"/>
                <a:gd name="T3" fmla="*/ 1 h 107"/>
                <a:gd name="T4" fmla="*/ 73 w 145"/>
                <a:gd name="T5" fmla="*/ 7 h 107"/>
                <a:gd name="T6" fmla="*/ 70 w 145"/>
                <a:gd name="T7" fmla="*/ 17 h 107"/>
                <a:gd name="T8" fmla="*/ 38 w 145"/>
                <a:gd name="T9" fmla="*/ 18 h 107"/>
                <a:gd name="T10" fmla="*/ 36 w 145"/>
                <a:gd name="T11" fmla="*/ 23 h 107"/>
                <a:gd name="T12" fmla="*/ 46 w 145"/>
                <a:gd name="T13" fmla="*/ 30 h 107"/>
                <a:gd name="T14" fmla="*/ 65 w 145"/>
                <a:gd name="T15" fmla="*/ 40 h 107"/>
                <a:gd name="T16" fmla="*/ 68 w 145"/>
                <a:gd name="T17" fmla="*/ 48 h 107"/>
                <a:gd name="T18" fmla="*/ 64 w 145"/>
                <a:gd name="T19" fmla="*/ 54 h 107"/>
                <a:gd name="T20" fmla="*/ 43 w 145"/>
                <a:gd name="T21" fmla="*/ 53 h 107"/>
                <a:gd name="T22" fmla="*/ 29 w 145"/>
                <a:gd name="T23" fmla="*/ 43 h 107"/>
                <a:gd name="T24" fmla="*/ 14 w 145"/>
                <a:gd name="T25" fmla="*/ 36 h 107"/>
                <a:gd name="T26" fmla="*/ 1 w 145"/>
                <a:gd name="T27" fmla="*/ 29 h 107"/>
                <a:gd name="T28" fmla="*/ 4 w 145"/>
                <a:gd name="T29" fmla="*/ 19 h 107"/>
                <a:gd name="T30" fmla="*/ 17 w 145"/>
                <a:gd name="T31" fmla="*/ 13 h 107"/>
                <a:gd name="T32" fmla="*/ 0 w 145"/>
                <a:gd name="T33" fmla="*/ 6 h 107"/>
                <a:gd name="T34" fmla="*/ 4 w 145"/>
                <a:gd name="T35" fmla="*/ 2 h 107"/>
                <a:gd name="T36" fmla="*/ 24 w 145"/>
                <a:gd name="T37" fmla="*/ 0 h 107"/>
                <a:gd name="T38" fmla="*/ 24 w 145"/>
                <a:gd name="T39" fmla="*/ 0 h 107"/>
                <a:gd name="T40" fmla="*/ 24 w 145"/>
                <a:gd name="T41" fmla="*/ 0 h 10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5" h="107">
                  <a:moveTo>
                    <a:pt x="48" y="0"/>
                  </a:moveTo>
                  <a:lnTo>
                    <a:pt x="130" y="1"/>
                  </a:lnTo>
                  <a:lnTo>
                    <a:pt x="145" y="13"/>
                  </a:lnTo>
                  <a:lnTo>
                    <a:pt x="139" y="33"/>
                  </a:lnTo>
                  <a:lnTo>
                    <a:pt x="76" y="36"/>
                  </a:lnTo>
                  <a:lnTo>
                    <a:pt x="72" y="46"/>
                  </a:lnTo>
                  <a:lnTo>
                    <a:pt x="91" y="59"/>
                  </a:lnTo>
                  <a:lnTo>
                    <a:pt x="130" y="79"/>
                  </a:lnTo>
                  <a:lnTo>
                    <a:pt x="135" y="96"/>
                  </a:lnTo>
                  <a:lnTo>
                    <a:pt x="127" y="107"/>
                  </a:lnTo>
                  <a:lnTo>
                    <a:pt x="86" y="106"/>
                  </a:lnTo>
                  <a:lnTo>
                    <a:pt x="58" y="86"/>
                  </a:lnTo>
                  <a:lnTo>
                    <a:pt x="28" y="71"/>
                  </a:lnTo>
                  <a:lnTo>
                    <a:pt x="1" y="58"/>
                  </a:lnTo>
                  <a:lnTo>
                    <a:pt x="8" y="38"/>
                  </a:lnTo>
                  <a:lnTo>
                    <a:pt x="34" y="25"/>
                  </a:lnTo>
                  <a:lnTo>
                    <a:pt x="0" y="11"/>
                  </a:lnTo>
                  <a:lnTo>
                    <a:pt x="8" y="3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69" name="Freeform 63"/>
            <p:cNvSpPr>
              <a:spLocks/>
            </p:cNvSpPr>
            <p:nvPr/>
          </p:nvSpPr>
          <p:spPr bwMode="auto">
            <a:xfrm>
              <a:off x="3851" y="904"/>
              <a:ext cx="56" cy="27"/>
            </a:xfrm>
            <a:custGeom>
              <a:avLst/>
              <a:gdLst>
                <a:gd name="T0" fmla="*/ 7 w 111"/>
                <a:gd name="T1" fmla="*/ 0 h 53"/>
                <a:gd name="T2" fmla="*/ 44 w 111"/>
                <a:gd name="T3" fmla="*/ 7 h 53"/>
                <a:gd name="T4" fmla="*/ 52 w 111"/>
                <a:gd name="T5" fmla="*/ 12 h 53"/>
                <a:gd name="T6" fmla="*/ 56 w 111"/>
                <a:gd name="T7" fmla="*/ 23 h 53"/>
                <a:gd name="T8" fmla="*/ 45 w 111"/>
                <a:gd name="T9" fmla="*/ 27 h 53"/>
                <a:gd name="T10" fmla="*/ 37 w 111"/>
                <a:gd name="T11" fmla="*/ 25 h 53"/>
                <a:gd name="T12" fmla="*/ 6 w 111"/>
                <a:gd name="T13" fmla="*/ 13 h 53"/>
                <a:gd name="T14" fmla="*/ 0 w 111"/>
                <a:gd name="T15" fmla="*/ 5 h 53"/>
                <a:gd name="T16" fmla="*/ 7 w 111"/>
                <a:gd name="T17" fmla="*/ 0 h 53"/>
                <a:gd name="T18" fmla="*/ 7 w 111"/>
                <a:gd name="T19" fmla="*/ 0 h 53"/>
                <a:gd name="T20" fmla="*/ 7 w 111"/>
                <a:gd name="T21" fmla="*/ 0 h 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1" h="53">
                  <a:moveTo>
                    <a:pt x="14" y="0"/>
                  </a:moveTo>
                  <a:lnTo>
                    <a:pt x="88" y="13"/>
                  </a:lnTo>
                  <a:lnTo>
                    <a:pt x="103" y="23"/>
                  </a:lnTo>
                  <a:lnTo>
                    <a:pt x="111" y="45"/>
                  </a:lnTo>
                  <a:lnTo>
                    <a:pt x="90" y="53"/>
                  </a:lnTo>
                  <a:lnTo>
                    <a:pt x="73" y="50"/>
                  </a:lnTo>
                  <a:lnTo>
                    <a:pt x="12" y="25"/>
                  </a:lnTo>
                  <a:lnTo>
                    <a:pt x="0" y="1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0" name="Freeform 64"/>
            <p:cNvSpPr>
              <a:spLocks/>
            </p:cNvSpPr>
            <p:nvPr/>
          </p:nvSpPr>
          <p:spPr bwMode="auto">
            <a:xfrm>
              <a:off x="3840" y="916"/>
              <a:ext cx="70" cy="267"/>
            </a:xfrm>
            <a:custGeom>
              <a:avLst/>
              <a:gdLst>
                <a:gd name="T0" fmla="*/ 70 w 141"/>
                <a:gd name="T1" fmla="*/ 12 h 536"/>
                <a:gd name="T2" fmla="*/ 50 w 141"/>
                <a:gd name="T3" fmla="*/ 122 h 536"/>
                <a:gd name="T4" fmla="*/ 38 w 141"/>
                <a:gd name="T5" fmla="*/ 185 h 536"/>
                <a:gd name="T6" fmla="*/ 31 w 141"/>
                <a:gd name="T7" fmla="*/ 261 h 536"/>
                <a:gd name="T8" fmla="*/ 26 w 141"/>
                <a:gd name="T9" fmla="*/ 266 h 536"/>
                <a:gd name="T10" fmla="*/ 15 w 141"/>
                <a:gd name="T11" fmla="*/ 267 h 536"/>
                <a:gd name="T12" fmla="*/ 0 w 141"/>
                <a:gd name="T13" fmla="*/ 261 h 536"/>
                <a:gd name="T14" fmla="*/ 11 w 141"/>
                <a:gd name="T15" fmla="*/ 180 h 536"/>
                <a:gd name="T16" fmla="*/ 24 w 141"/>
                <a:gd name="T17" fmla="*/ 117 h 536"/>
                <a:gd name="T18" fmla="*/ 36 w 141"/>
                <a:gd name="T19" fmla="*/ 61 h 536"/>
                <a:gd name="T20" fmla="*/ 52 w 141"/>
                <a:gd name="T21" fmla="*/ 7 h 536"/>
                <a:gd name="T22" fmla="*/ 57 w 141"/>
                <a:gd name="T23" fmla="*/ 0 h 536"/>
                <a:gd name="T24" fmla="*/ 64 w 141"/>
                <a:gd name="T25" fmla="*/ 0 h 536"/>
                <a:gd name="T26" fmla="*/ 70 w 141"/>
                <a:gd name="T27" fmla="*/ 12 h 536"/>
                <a:gd name="T28" fmla="*/ 70 w 141"/>
                <a:gd name="T29" fmla="*/ 12 h 536"/>
                <a:gd name="T30" fmla="*/ 70 w 141"/>
                <a:gd name="T31" fmla="*/ 12 h 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41" h="536">
                  <a:moveTo>
                    <a:pt x="141" y="24"/>
                  </a:moveTo>
                  <a:lnTo>
                    <a:pt x="101" y="245"/>
                  </a:lnTo>
                  <a:lnTo>
                    <a:pt x="76" y="371"/>
                  </a:lnTo>
                  <a:lnTo>
                    <a:pt x="63" y="523"/>
                  </a:lnTo>
                  <a:lnTo>
                    <a:pt x="52" y="533"/>
                  </a:lnTo>
                  <a:lnTo>
                    <a:pt x="30" y="536"/>
                  </a:lnTo>
                  <a:lnTo>
                    <a:pt x="0" y="524"/>
                  </a:lnTo>
                  <a:lnTo>
                    <a:pt x="23" y="362"/>
                  </a:lnTo>
                  <a:lnTo>
                    <a:pt x="48" y="235"/>
                  </a:lnTo>
                  <a:lnTo>
                    <a:pt x="73" y="123"/>
                  </a:lnTo>
                  <a:lnTo>
                    <a:pt x="104" y="14"/>
                  </a:lnTo>
                  <a:lnTo>
                    <a:pt x="114" y="0"/>
                  </a:lnTo>
                  <a:lnTo>
                    <a:pt x="128" y="0"/>
                  </a:lnTo>
                  <a:lnTo>
                    <a:pt x="141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1" name="Freeform 65"/>
            <p:cNvSpPr>
              <a:spLocks/>
            </p:cNvSpPr>
            <p:nvPr/>
          </p:nvSpPr>
          <p:spPr bwMode="auto">
            <a:xfrm>
              <a:off x="3792" y="921"/>
              <a:ext cx="63" cy="262"/>
            </a:xfrm>
            <a:custGeom>
              <a:avLst/>
              <a:gdLst>
                <a:gd name="T0" fmla="*/ 63 w 126"/>
                <a:gd name="T1" fmla="*/ 9 h 524"/>
                <a:gd name="T2" fmla="*/ 23 w 126"/>
                <a:gd name="T3" fmla="*/ 249 h 524"/>
                <a:gd name="T4" fmla="*/ 18 w 126"/>
                <a:gd name="T5" fmla="*/ 259 h 524"/>
                <a:gd name="T6" fmla="*/ 10 w 126"/>
                <a:gd name="T7" fmla="*/ 262 h 524"/>
                <a:gd name="T8" fmla="*/ 0 w 126"/>
                <a:gd name="T9" fmla="*/ 248 h 524"/>
                <a:gd name="T10" fmla="*/ 11 w 126"/>
                <a:gd name="T11" fmla="*/ 183 h 524"/>
                <a:gd name="T12" fmla="*/ 23 w 126"/>
                <a:gd name="T13" fmla="*/ 127 h 524"/>
                <a:gd name="T14" fmla="*/ 36 w 126"/>
                <a:gd name="T15" fmla="*/ 71 h 524"/>
                <a:gd name="T16" fmla="*/ 51 w 126"/>
                <a:gd name="T17" fmla="*/ 5 h 524"/>
                <a:gd name="T18" fmla="*/ 58 w 126"/>
                <a:gd name="T19" fmla="*/ 0 h 524"/>
                <a:gd name="T20" fmla="*/ 63 w 126"/>
                <a:gd name="T21" fmla="*/ 9 h 524"/>
                <a:gd name="T22" fmla="*/ 63 w 126"/>
                <a:gd name="T23" fmla="*/ 9 h 524"/>
                <a:gd name="T24" fmla="*/ 63 w 126"/>
                <a:gd name="T25" fmla="*/ 9 h 5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" h="524">
                  <a:moveTo>
                    <a:pt x="126" y="17"/>
                  </a:moveTo>
                  <a:lnTo>
                    <a:pt x="45" y="498"/>
                  </a:lnTo>
                  <a:lnTo>
                    <a:pt x="35" y="518"/>
                  </a:lnTo>
                  <a:lnTo>
                    <a:pt x="19" y="524"/>
                  </a:lnTo>
                  <a:lnTo>
                    <a:pt x="0" y="496"/>
                  </a:lnTo>
                  <a:lnTo>
                    <a:pt x="22" y="366"/>
                  </a:lnTo>
                  <a:lnTo>
                    <a:pt x="45" y="253"/>
                  </a:lnTo>
                  <a:lnTo>
                    <a:pt x="71" y="141"/>
                  </a:lnTo>
                  <a:lnTo>
                    <a:pt x="101" y="10"/>
                  </a:lnTo>
                  <a:lnTo>
                    <a:pt x="116" y="0"/>
                  </a:lnTo>
                  <a:lnTo>
                    <a:pt x="126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2" name="Freeform 66"/>
            <p:cNvSpPr>
              <a:spLocks/>
            </p:cNvSpPr>
            <p:nvPr/>
          </p:nvSpPr>
          <p:spPr bwMode="auto">
            <a:xfrm>
              <a:off x="3929" y="679"/>
              <a:ext cx="123" cy="92"/>
            </a:xfrm>
            <a:custGeom>
              <a:avLst/>
              <a:gdLst>
                <a:gd name="T0" fmla="*/ 0 w 246"/>
                <a:gd name="T1" fmla="*/ 85 h 183"/>
                <a:gd name="T2" fmla="*/ 3 w 246"/>
                <a:gd name="T3" fmla="*/ 62 h 183"/>
                <a:gd name="T4" fmla="*/ 8 w 246"/>
                <a:gd name="T5" fmla="*/ 34 h 183"/>
                <a:gd name="T6" fmla="*/ 61 w 246"/>
                <a:gd name="T7" fmla="*/ 17 h 183"/>
                <a:gd name="T8" fmla="*/ 112 w 246"/>
                <a:gd name="T9" fmla="*/ 0 h 183"/>
                <a:gd name="T10" fmla="*/ 123 w 246"/>
                <a:gd name="T11" fmla="*/ 3 h 183"/>
                <a:gd name="T12" fmla="*/ 120 w 246"/>
                <a:gd name="T13" fmla="*/ 14 h 183"/>
                <a:gd name="T14" fmla="*/ 65 w 246"/>
                <a:gd name="T15" fmla="*/ 30 h 183"/>
                <a:gd name="T16" fmla="*/ 13 w 246"/>
                <a:gd name="T17" fmla="*/ 46 h 183"/>
                <a:gd name="T18" fmla="*/ 16 w 246"/>
                <a:gd name="T19" fmla="*/ 63 h 183"/>
                <a:gd name="T20" fmla="*/ 24 w 246"/>
                <a:gd name="T21" fmla="*/ 74 h 183"/>
                <a:gd name="T22" fmla="*/ 25 w 246"/>
                <a:gd name="T23" fmla="*/ 85 h 183"/>
                <a:gd name="T24" fmla="*/ 18 w 246"/>
                <a:gd name="T25" fmla="*/ 92 h 183"/>
                <a:gd name="T26" fmla="*/ 0 w 246"/>
                <a:gd name="T27" fmla="*/ 85 h 183"/>
                <a:gd name="T28" fmla="*/ 0 w 246"/>
                <a:gd name="T29" fmla="*/ 85 h 183"/>
                <a:gd name="T30" fmla="*/ 0 w 246"/>
                <a:gd name="T31" fmla="*/ 85 h 18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46" h="183">
                  <a:moveTo>
                    <a:pt x="0" y="170"/>
                  </a:moveTo>
                  <a:lnTo>
                    <a:pt x="5" y="124"/>
                  </a:lnTo>
                  <a:lnTo>
                    <a:pt x="15" y="67"/>
                  </a:lnTo>
                  <a:lnTo>
                    <a:pt x="122" y="34"/>
                  </a:lnTo>
                  <a:lnTo>
                    <a:pt x="223" y="0"/>
                  </a:lnTo>
                  <a:lnTo>
                    <a:pt x="246" y="6"/>
                  </a:lnTo>
                  <a:lnTo>
                    <a:pt x="240" y="28"/>
                  </a:lnTo>
                  <a:lnTo>
                    <a:pt x="129" y="59"/>
                  </a:lnTo>
                  <a:lnTo>
                    <a:pt x="26" y="91"/>
                  </a:lnTo>
                  <a:lnTo>
                    <a:pt x="31" y="125"/>
                  </a:lnTo>
                  <a:lnTo>
                    <a:pt x="48" y="148"/>
                  </a:lnTo>
                  <a:lnTo>
                    <a:pt x="49" y="170"/>
                  </a:lnTo>
                  <a:lnTo>
                    <a:pt x="35" y="183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3" name="Freeform 67"/>
            <p:cNvSpPr>
              <a:spLocks/>
            </p:cNvSpPr>
            <p:nvPr/>
          </p:nvSpPr>
          <p:spPr bwMode="auto">
            <a:xfrm>
              <a:off x="4044" y="679"/>
              <a:ext cx="42" cy="88"/>
            </a:xfrm>
            <a:custGeom>
              <a:avLst/>
              <a:gdLst>
                <a:gd name="T0" fmla="*/ 12 w 84"/>
                <a:gd name="T1" fmla="*/ 3 h 175"/>
                <a:gd name="T2" fmla="*/ 28 w 84"/>
                <a:gd name="T3" fmla="*/ 41 h 175"/>
                <a:gd name="T4" fmla="*/ 42 w 84"/>
                <a:gd name="T5" fmla="*/ 79 h 175"/>
                <a:gd name="T6" fmla="*/ 37 w 84"/>
                <a:gd name="T7" fmla="*/ 88 h 175"/>
                <a:gd name="T8" fmla="*/ 29 w 84"/>
                <a:gd name="T9" fmla="*/ 83 h 175"/>
                <a:gd name="T10" fmla="*/ 15 w 84"/>
                <a:gd name="T11" fmla="*/ 45 h 175"/>
                <a:gd name="T12" fmla="*/ 0 w 84"/>
                <a:gd name="T13" fmla="*/ 8 h 175"/>
                <a:gd name="T14" fmla="*/ 3 w 84"/>
                <a:gd name="T15" fmla="*/ 0 h 175"/>
                <a:gd name="T16" fmla="*/ 12 w 84"/>
                <a:gd name="T17" fmla="*/ 3 h 175"/>
                <a:gd name="T18" fmla="*/ 12 w 84"/>
                <a:gd name="T19" fmla="*/ 3 h 175"/>
                <a:gd name="T20" fmla="*/ 12 w 84"/>
                <a:gd name="T21" fmla="*/ 3 h 17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84" h="175">
                  <a:moveTo>
                    <a:pt x="24" y="6"/>
                  </a:moveTo>
                  <a:lnTo>
                    <a:pt x="56" y="81"/>
                  </a:lnTo>
                  <a:lnTo>
                    <a:pt x="84" y="158"/>
                  </a:lnTo>
                  <a:lnTo>
                    <a:pt x="74" y="175"/>
                  </a:lnTo>
                  <a:lnTo>
                    <a:pt x="58" y="165"/>
                  </a:lnTo>
                  <a:lnTo>
                    <a:pt x="29" y="89"/>
                  </a:lnTo>
                  <a:lnTo>
                    <a:pt x="0" y="15"/>
                  </a:lnTo>
                  <a:lnTo>
                    <a:pt x="6" y="0"/>
                  </a:lnTo>
                  <a:lnTo>
                    <a:pt x="24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4" name="Freeform 68"/>
            <p:cNvSpPr>
              <a:spLocks/>
            </p:cNvSpPr>
            <p:nvPr/>
          </p:nvSpPr>
          <p:spPr bwMode="auto">
            <a:xfrm>
              <a:off x="3938" y="759"/>
              <a:ext cx="149" cy="400"/>
            </a:xfrm>
            <a:custGeom>
              <a:avLst/>
              <a:gdLst>
                <a:gd name="T0" fmla="*/ 149 w 298"/>
                <a:gd name="T1" fmla="*/ 9 h 800"/>
                <a:gd name="T2" fmla="*/ 133 w 298"/>
                <a:gd name="T3" fmla="*/ 55 h 800"/>
                <a:gd name="T4" fmla="*/ 117 w 298"/>
                <a:gd name="T5" fmla="*/ 94 h 800"/>
                <a:gd name="T6" fmla="*/ 102 w 298"/>
                <a:gd name="T7" fmla="*/ 132 h 800"/>
                <a:gd name="T8" fmla="*/ 85 w 298"/>
                <a:gd name="T9" fmla="*/ 176 h 800"/>
                <a:gd name="T10" fmla="*/ 61 w 298"/>
                <a:gd name="T11" fmla="*/ 262 h 800"/>
                <a:gd name="T12" fmla="*/ 52 w 298"/>
                <a:gd name="T13" fmla="*/ 295 h 800"/>
                <a:gd name="T14" fmla="*/ 42 w 298"/>
                <a:gd name="T15" fmla="*/ 327 h 800"/>
                <a:gd name="T16" fmla="*/ 21 w 298"/>
                <a:gd name="T17" fmla="*/ 391 h 800"/>
                <a:gd name="T18" fmla="*/ 9 w 298"/>
                <a:gd name="T19" fmla="*/ 400 h 800"/>
                <a:gd name="T20" fmla="*/ 0 w 298"/>
                <a:gd name="T21" fmla="*/ 397 h 800"/>
                <a:gd name="T22" fmla="*/ 19 w 298"/>
                <a:gd name="T23" fmla="*/ 333 h 800"/>
                <a:gd name="T24" fmla="*/ 37 w 298"/>
                <a:gd name="T25" fmla="*/ 268 h 800"/>
                <a:gd name="T26" fmla="*/ 52 w 298"/>
                <a:gd name="T27" fmla="*/ 220 h 800"/>
                <a:gd name="T28" fmla="*/ 67 w 298"/>
                <a:gd name="T29" fmla="*/ 174 h 800"/>
                <a:gd name="T30" fmla="*/ 85 w 298"/>
                <a:gd name="T31" fmla="*/ 129 h 800"/>
                <a:gd name="T32" fmla="*/ 102 w 298"/>
                <a:gd name="T33" fmla="*/ 91 h 800"/>
                <a:gd name="T34" fmla="*/ 119 w 298"/>
                <a:gd name="T35" fmla="*/ 51 h 800"/>
                <a:gd name="T36" fmla="*/ 137 w 298"/>
                <a:gd name="T37" fmla="*/ 5 h 800"/>
                <a:gd name="T38" fmla="*/ 145 w 298"/>
                <a:gd name="T39" fmla="*/ 0 h 800"/>
                <a:gd name="T40" fmla="*/ 149 w 298"/>
                <a:gd name="T41" fmla="*/ 9 h 800"/>
                <a:gd name="T42" fmla="*/ 149 w 298"/>
                <a:gd name="T43" fmla="*/ 9 h 800"/>
                <a:gd name="T44" fmla="*/ 149 w 298"/>
                <a:gd name="T45" fmla="*/ 9 h 80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98" h="800">
                  <a:moveTo>
                    <a:pt x="298" y="17"/>
                  </a:moveTo>
                  <a:lnTo>
                    <a:pt x="265" y="109"/>
                  </a:lnTo>
                  <a:lnTo>
                    <a:pt x="233" y="187"/>
                  </a:lnTo>
                  <a:lnTo>
                    <a:pt x="203" y="263"/>
                  </a:lnTo>
                  <a:lnTo>
                    <a:pt x="170" y="352"/>
                  </a:lnTo>
                  <a:lnTo>
                    <a:pt x="121" y="524"/>
                  </a:lnTo>
                  <a:lnTo>
                    <a:pt x="103" y="589"/>
                  </a:lnTo>
                  <a:lnTo>
                    <a:pt x="83" y="653"/>
                  </a:lnTo>
                  <a:lnTo>
                    <a:pt x="41" y="782"/>
                  </a:lnTo>
                  <a:lnTo>
                    <a:pt x="17" y="800"/>
                  </a:lnTo>
                  <a:lnTo>
                    <a:pt x="0" y="794"/>
                  </a:lnTo>
                  <a:lnTo>
                    <a:pt x="38" y="665"/>
                  </a:lnTo>
                  <a:lnTo>
                    <a:pt x="74" y="536"/>
                  </a:lnTo>
                  <a:lnTo>
                    <a:pt x="103" y="440"/>
                  </a:lnTo>
                  <a:lnTo>
                    <a:pt x="134" y="347"/>
                  </a:lnTo>
                  <a:lnTo>
                    <a:pt x="169" y="258"/>
                  </a:lnTo>
                  <a:lnTo>
                    <a:pt x="203" y="181"/>
                  </a:lnTo>
                  <a:lnTo>
                    <a:pt x="238" y="101"/>
                  </a:lnTo>
                  <a:lnTo>
                    <a:pt x="273" y="9"/>
                  </a:lnTo>
                  <a:lnTo>
                    <a:pt x="289" y="0"/>
                  </a:lnTo>
                  <a:lnTo>
                    <a:pt x="298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5" name="Freeform 69"/>
            <p:cNvSpPr>
              <a:spLocks/>
            </p:cNvSpPr>
            <p:nvPr/>
          </p:nvSpPr>
          <p:spPr bwMode="auto">
            <a:xfrm>
              <a:off x="3907" y="737"/>
              <a:ext cx="128" cy="432"/>
            </a:xfrm>
            <a:custGeom>
              <a:avLst/>
              <a:gdLst>
                <a:gd name="T0" fmla="*/ 128 w 254"/>
                <a:gd name="T1" fmla="*/ 9 h 863"/>
                <a:gd name="T2" fmla="*/ 114 w 254"/>
                <a:gd name="T3" fmla="*/ 55 h 863"/>
                <a:gd name="T4" fmla="*/ 102 w 254"/>
                <a:gd name="T5" fmla="*/ 95 h 863"/>
                <a:gd name="T6" fmla="*/ 78 w 254"/>
                <a:gd name="T7" fmla="*/ 183 h 863"/>
                <a:gd name="T8" fmla="*/ 57 w 254"/>
                <a:gd name="T9" fmla="*/ 259 h 863"/>
                <a:gd name="T10" fmla="*/ 41 w 254"/>
                <a:gd name="T11" fmla="*/ 338 h 863"/>
                <a:gd name="T12" fmla="*/ 36 w 254"/>
                <a:gd name="T13" fmla="*/ 361 h 863"/>
                <a:gd name="T14" fmla="*/ 24 w 254"/>
                <a:gd name="T15" fmla="*/ 394 h 863"/>
                <a:gd name="T16" fmla="*/ 13 w 254"/>
                <a:gd name="T17" fmla="*/ 428 h 863"/>
                <a:gd name="T18" fmla="*/ 4 w 254"/>
                <a:gd name="T19" fmla="*/ 432 h 863"/>
                <a:gd name="T20" fmla="*/ 0 w 254"/>
                <a:gd name="T21" fmla="*/ 424 h 863"/>
                <a:gd name="T22" fmla="*/ 10 w 254"/>
                <a:gd name="T23" fmla="*/ 355 h 863"/>
                <a:gd name="T24" fmla="*/ 15 w 254"/>
                <a:gd name="T25" fmla="*/ 333 h 863"/>
                <a:gd name="T26" fmla="*/ 36 w 254"/>
                <a:gd name="T27" fmla="*/ 253 h 863"/>
                <a:gd name="T28" fmla="*/ 60 w 254"/>
                <a:gd name="T29" fmla="*/ 178 h 863"/>
                <a:gd name="T30" fmla="*/ 73 w 254"/>
                <a:gd name="T31" fmla="*/ 132 h 863"/>
                <a:gd name="T32" fmla="*/ 87 w 254"/>
                <a:gd name="T33" fmla="*/ 91 h 863"/>
                <a:gd name="T34" fmla="*/ 101 w 254"/>
                <a:gd name="T35" fmla="*/ 51 h 863"/>
                <a:gd name="T36" fmla="*/ 116 w 254"/>
                <a:gd name="T37" fmla="*/ 5 h 863"/>
                <a:gd name="T38" fmla="*/ 124 w 254"/>
                <a:gd name="T39" fmla="*/ 0 h 863"/>
                <a:gd name="T40" fmla="*/ 128 w 254"/>
                <a:gd name="T41" fmla="*/ 9 h 863"/>
                <a:gd name="T42" fmla="*/ 128 w 254"/>
                <a:gd name="T43" fmla="*/ 9 h 863"/>
                <a:gd name="T44" fmla="*/ 128 w 254"/>
                <a:gd name="T45" fmla="*/ 9 h 86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54" h="863">
                  <a:moveTo>
                    <a:pt x="254" y="17"/>
                  </a:moveTo>
                  <a:lnTo>
                    <a:pt x="226" y="109"/>
                  </a:lnTo>
                  <a:lnTo>
                    <a:pt x="203" y="190"/>
                  </a:lnTo>
                  <a:lnTo>
                    <a:pt x="155" y="366"/>
                  </a:lnTo>
                  <a:lnTo>
                    <a:pt x="114" y="518"/>
                  </a:lnTo>
                  <a:lnTo>
                    <a:pt x="81" y="676"/>
                  </a:lnTo>
                  <a:lnTo>
                    <a:pt x="71" y="721"/>
                  </a:lnTo>
                  <a:lnTo>
                    <a:pt x="48" y="787"/>
                  </a:lnTo>
                  <a:lnTo>
                    <a:pt x="25" y="855"/>
                  </a:lnTo>
                  <a:lnTo>
                    <a:pt x="8" y="863"/>
                  </a:lnTo>
                  <a:lnTo>
                    <a:pt x="0" y="848"/>
                  </a:lnTo>
                  <a:lnTo>
                    <a:pt x="20" y="709"/>
                  </a:lnTo>
                  <a:lnTo>
                    <a:pt x="30" y="665"/>
                  </a:lnTo>
                  <a:lnTo>
                    <a:pt x="71" y="505"/>
                  </a:lnTo>
                  <a:lnTo>
                    <a:pt x="119" y="356"/>
                  </a:lnTo>
                  <a:lnTo>
                    <a:pt x="145" y="263"/>
                  </a:lnTo>
                  <a:lnTo>
                    <a:pt x="172" y="182"/>
                  </a:lnTo>
                  <a:lnTo>
                    <a:pt x="200" y="101"/>
                  </a:lnTo>
                  <a:lnTo>
                    <a:pt x="230" y="9"/>
                  </a:lnTo>
                  <a:lnTo>
                    <a:pt x="246" y="0"/>
                  </a:lnTo>
                  <a:lnTo>
                    <a:pt x="254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6" name="Freeform 70"/>
            <p:cNvSpPr>
              <a:spLocks/>
            </p:cNvSpPr>
            <p:nvPr/>
          </p:nvSpPr>
          <p:spPr bwMode="auto">
            <a:xfrm>
              <a:off x="3869" y="1060"/>
              <a:ext cx="48" cy="30"/>
            </a:xfrm>
            <a:custGeom>
              <a:avLst/>
              <a:gdLst>
                <a:gd name="T0" fmla="*/ 6 w 96"/>
                <a:gd name="T1" fmla="*/ 10 h 59"/>
                <a:gd name="T2" fmla="*/ 40 w 96"/>
                <a:gd name="T3" fmla="*/ 0 h 59"/>
                <a:gd name="T4" fmla="*/ 48 w 96"/>
                <a:gd name="T5" fmla="*/ 4 h 59"/>
                <a:gd name="T6" fmla="*/ 44 w 96"/>
                <a:gd name="T7" fmla="*/ 12 h 59"/>
                <a:gd name="T8" fmla="*/ 28 w 96"/>
                <a:gd name="T9" fmla="*/ 21 h 59"/>
                <a:gd name="T10" fmla="*/ 14 w 96"/>
                <a:gd name="T11" fmla="*/ 30 h 59"/>
                <a:gd name="T12" fmla="*/ 0 w 96"/>
                <a:gd name="T13" fmla="*/ 23 h 59"/>
                <a:gd name="T14" fmla="*/ 6 w 96"/>
                <a:gd name="T15" fmla="*/ 10 h 59"/>
                <a:gd name="T16" fmla="*/ 6 w 96"/>
                <a:gd name="T17" fmla="*/ 10 h 59"/>
                <a:gd name="T18" fmla="*/ 6 w 96"/>
                <a:gd name="T19" fmla="*/ 10 h 5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6" h="59">
                  <a:moveTo>
                    <a:pt x="12" y="19"/>
                  </a:moveTo>
                  <a:lnTo>
                    <a:pt x="79" y="0"/>
                  </a:lnTo>
                  <a:lnTo>
                    <a:pt x="96" y="8"/>
                  </a:lnTo>
                  <a:lnTo>
                    <a:pt x="88" y="24"/>
                  </a:lnTo>
                  <a:lnTo>
                    <a:pt x="56" y="41"/>
                  </a:lnTo>
                  <a:lnTo>
                    <a:pt x="27" y="59"/>
                  </a:lnTo>
                  <a:lnTo>
                    <a:pt x="0" y="46"/>
                  </a:lnTo>
                  <a:lnTo>
                    <a:pt x="12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7" name="Freeform 71"/>
            <p:cNvSpPr>
              <a:spLocks/>
            </p:cNvSpPr>
            <p:nvPr/>
          </p:nvSpPr>
          <p:spPr bwMode="auto">
            <a:xfrm>
              <a:off x="3889" y="956"/>
              <a:ext cx="53" cy="31"/>
            </a:xfrm>
            <a:custGeom>
              <a:avLst/>
              <a:gdLst>
                <a:gd name="T0" fmla="*/ 3 w 106"/>
                <a:gd name="T1" fmla="*/ 14 h 62"/>
                <a:gd name="T2" fmla="*/ 44 w 106"/>
                <a:gd name="T3" fmla="*/ 0 h 62"/>
                <a:gd name="T4" fmla="*/ 53 w 106"/>
                <a:gd name="T5" fmla="*/ 4 h 62"/>
                <a:gd name="T6" fmla="*/ 49 w 106"/>
                <a:gd name="T7" fmla="*/ 12 h 62"/>
                <a:gd name="T8" fmla="*/ 15 w 106"/>
                <a:gd name="T9" fmla="*/ 31 h 62"/>
                <a:gd name="T10" fmla="*/ 0 w 106"/>
                <a:gd name="T11" fmla="*/ 29 h 62"/>
                <a:gd name="T12" fmla="*/ 3 w 106"/>
                <a:gd name="T13" fmla="*/ 14 h 62"/>
                <a:gd name="T14" fmla="*/ 3 w 106"/>
                <a:gd name="T15" fmla="*/ 14 h 62"/>
                <a:gd name="T16" fmla="*/ 3 w 106"/>
                <a:gd name="T17" fmla="*/ 14 h 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6" h="62">
                  <a:moveTo>
                    <a:pt x="5" y="28"/>
                  </a:moveTo>
                  <a:lnTo>
                    <a:pt x="88" y="0"/>
                  </a:lnTo>
                  <a:lnTo>
                    <a:pt x="106" y="7"/>
                  </a:lnTo>
                  <a:lnTo>
                    <a:pt x="98" y="24"/>
                  </a:lnTo>
                  <a:lnTo>
                    <a:pt x="29" y="62"/>
                  </a:lnTo>
                  <a:lnTo>
                    <a:pt x="0" y="57"/>
                  </a:lnTo>
                  <a:lnTo>
                    <a:pt x="5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8" name="Freeform 72"/>
            <p:cNvSpPr>
              <a:spLocks/>
            </p:cNvSpPr>
            <p:nvPr/>
          </p:nvSpPr>
          <p:spPr bwMode="auto">
            <a:xfrm>
              <a:off x="3919" y="860"/>
              <a:ext cx="50" cy="32"/>
            </a:xfrm>
            <a:custGeom>
              <a:avLst/>
              <a:gdLst>
                <a:gd name="T0" fmla="*/ 0 w 101"/>
                <a:gd name="T1" fmla="*/ 16 h 64"/>
                <a:gd name="T2" fmla="*/ 42 w 101"/>
                <a:gd name="T3" fmla="*/ 0 h 64"/>
                <a:gd name="T4" fmla="*/ 50 w 101"/>
                <a:gd name="T5" fmla="*/ 4 h 64"/>
                <a:gd name="T6" fmla="*/ 46 w 101"/>
                <a:gd name="T7" fmla="*/ 13 h 64"/>
                <a:gd name="T8" fmla="*/ 4 w 101"/>
                <a:gd name="T9" fmla="*/ 32 h 64"/>
                <a:gd name="T10" fmla="*/ 0 w 101"/>
                <a:gd name="T11" fmla="*/ 16 h 64"/>
                <a:gd name="T12" fmla="*/ 0 w 101"/>
                <a:gd name="T13" fmla="*/ 16 h 64"/>
                <a:gd name="T14" fmla="*/ 0 w 101"/>
                <a:gd name="T15" fmla="*/ 16 h 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1" h="64">
                  <a:moveTo>
                    <a:pt x="0" y="31"/>
                  </a:moveTo>
                  <a:lnTo>
                    <a:pt x="84" y="0"/>
                  </a:lnTo>
                  <a:lnTo>
                    <a:pt x="101" y="8"/>
                  </a:lnTo>
                  <a:lnTo>
                    <a:pt x="93" y="25"/>
                  </a:lnTo>
                  <a:lnTo>
                    <a:pt x="8" y="64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9" name="Freeform 73"/>
            <p:cNvSpPr>
              <a:spLocks/>
            </p:cNvSpPr>
            <p:nvPr/>
          </p:nvSpPr>
          <p:spPr bwMode="auto">
            <a:xfrm>
              <a:off x="3924" y="774"/>
              <a:ext cx="55" cy="37"/>
            </a:xfrm>
            <a:custGeom>
              <a:avLst/>
              <a:gdLst>
                <a:gd name="T0" fmla="*/ 5 w 109"/>
                <a:gd name="T1" fmla="*/ 20 h 72"/>
                <a:gd name="T2" fmla="*/ 24 w 109"/>
                <a:gd name="T3" fmla="*/ 8 h 72"/>
                <a:gd name="T4" fmla="*/ 46 w 109"/>
                <a:gd name="T5" fmla="*/ 0 h 72"/>
                <a:gd name="T6" fmla="*/ 55 w 109"/>
                <a:gd name="T7" fmla="*/ 3 h 72"/>
                <a:gd name="T8" fmla="*/ 51 w 109"/>
                <a:gd name="T9" fmla="*/ 13 h 72"/>
                <a:gd name="T10" fmla="*/ 11 w 109"/>
                <a:gd name="T11" fmla="*/ 37 h 72"/>
                <a:gd name="T12" fmla="*/ 0 w 109"/>
                <a:gd name="T13" fmla="*/ 36 h 72"/>
                <a:gd name="T14" fmla="*/ 5 w 109"/>
                <a:gd name="T15" fmla="*/ 20 h 72"/>
                <a:gd name="T16" fmla="*/ 5 w 109"/>
                <a:gd name="T17" fmla="*/ 20 h 72"/>
                <a:gd name="T18" fmla="*/ 5 w 109"/>
                <a:gd name="T19" fmla="*/ 20 h 7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9" h="72">
                  <a:moveTo>
                    <a:pt x="10" y="38"/>
                  </a:moveTo>
                  <a:lnTo>
                    <a:pt x="48" y="15"/>
                  </a:lnTo>
                  <a:lnTo>
                    <a:pt x="92" y="0"/>
                  </a:lnTo>
                  <a:lnTo>
                    <a:pt x="109" y="6"/>
                  </a:lnTo>
                  <a:lnTo>
                    <a:pt x="102" y="25"/>
                  </a:lnTo>
                  <a:lnTo>
                    <a:pt x="21" y="72"/>
                  </a:lnTo>
                  <a:lnTo>
                    <a:pt x="0" y="71"/>
                  </a:lnTo>
                  <a:lnTo>
                    <a:pt x="10" y="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0" name="Freeform 74"/>
            <p:cNvSpPr>
              <a:spLocks/>
            </p:cNvSpPr>
            <p:nvPr/>
          </p:nvSpPr>
          <p:spPr bwMode="auto">
            <a:xfrm>
              <a:off x="3661" y="802"/>
              <a:ext cx="150" cy="300"/>
            </a:xfrm>
            <a:custGeom>
              <a:avLst/>
              <a:gdLst>
                <a:gd name="T0" fmla="*/ 48 w 299"/>
                <a:gd name="T1" fmla="*/ 294 h 600"/>
                <a:gd name="T2" fmla="*/ 52 w 299"/>
                <a:gd name="T3" fmla="*/ 268 h 600"/>
                <a:gd name="T4" fmla="*/ 59 w 299"/>
                <a:gd name="T5" fmla="*/ 245 h 600"/>
                <a:gd name="T6" fmla="*/ 58 w 299"/>
                <a:gd name="T7" fmla="*/ 200 h 600"/>
                <a:gd name="T8" fmla="*/ 42 w 299"/>
                <a:gd name="T9" fmla="*/ 174 h 600"/>
                <a:gd name="T10" fmla="*/ 24 w 299"/>
                <a:gd name="T11" fmla="*/ 155 h 600"/>
                <a:gd name="T12" fmla="*/ 9 w 299"/>
                <a:gd name="T13" fmla="*/ 132 h 600"/>
                <a:gd name="T14" fmla="*/ 0 w 299"/>
                <a:gd name="T15" fmla="*/ 95 h 600"/>
                <a:gd name="T16" fmla="*/ 2 w 299"/>
                <a:gd name="T17" fmla="*/ 69 h 600"/>
                <a:gd name="T18" fmla="*/ 10 w 299"/>
                <a:gd name="T19" fmla="*/ 45 h 600"/>
                <a:gd name="T20" fmla="*/ 25 w 299"/>
                <a:gd name="T21" fmla="*/ 24 h 600"/>
                <a:gd name="T22" fmla="*/ 47 w 299"/>
                <a:gd name="T23" fmla="*/ 8 h 600"/>
                <a:gd name="T24" fmla="*/ 61 w 299"/>
                <a:gd name="T25" fmla="*/ 1 h 600"/>
                <a:gd name="T26" fmla="*/ 78 w 299"/>
                <a:gd name="T27" fmla="*/ 0 h 600"/>
                <a:gd name="T28" fmla="*/ 108 w 299"/>
                <a:gd name="T29" fmla="*/ 13 h 600"/>
                <a:gd name="T30" fmla="*/ 139 w 299"/>
                <a:gd name="T31" fmla="*/ 48 h 600"/>
                <a:gd name="T32" fmla="*/ 150 w 299"/>
                <a:gd name="T33" fmla="*/ 94 h 600"/>
                <a:gd name="T34" fmla="*/ 147 w 299"/>
                <a:gd name="T35" fmla="*/ 113 h 600"/>
                <a:gd name="T36" fmla="*/ 140 w 299"/>
                <a:gd name="T37" fmla="*/ 129 h 600"/>
                <a:gd name="T38" fmla="*/ 130 w 299"/>
                <a:gd name="T39" fmla="*/ 144 h 600"/>
                <a:gd name="T40" fmla="*/ 119 w 299"/>
                <a:gd name="T41" fmla="*/ 162 h 600"/>
                <a:gd name="T42" fmla="*/ 116 w 299"/>
                <a:gd name="T43" fmla="*/ 175 h 600"/>
                <a:gd name="T44" fmla="*/ 109 w 299"/>
                <a:gd name="T45" fmla="*/ 214 h 600"/>
                <a:gd name="T46" fmla="*/ 102 w 299"/>
                <a:gd name="T47" fmla="*/ 222 h 600"/>
                <a:gd name="T48" fmla="*/ 95 w 299"/>
                <a:gd name="T49" fmla="*/ 214 h 600"/>
                <a:gd name="T50" fmla="*/ 91 w 299"/>
                <a:gd name="T51" fmla="*/ 161 h 600"/>
                <a:gd name="T52" fmla="*/ 109 w 299"/>
                <a:gd name="T53" fmla="*/ 137 h 600"/>
                <a:gd name="T54" fmla="*/ 126 w 299"/>
                <a:gd name="T55" fmla="*/ 93 h 600"/>
                <a:gd name="T56" fmla="*/ 125 w 299"/>
                <a:gd name="T57" fmla="*/ 61 h 600"/>
                <a:gd name="T58" fmla="*/ 112 w 299"/>
                <a:gd name="T59" fmla="*/ 38 h 600"/>
                <a:gd name="T60" fmla="*/ 99 w 299"/>
                <a:gd name="T61" fmla="*/ 24 h 600"/>
                <a:gd name="T62" fmla="*/ 88 w 299"/>
                <a:gd name="T63" fmla="*/ 18 h 600"/>
                <a:gd name="T64" fmla="*/ 76 w 299"/>
                <a:gd name="T65" fmla="*/ 14 h 600"/>
                <a:gd name="T66" fmla="*/ 52 w 299"/>
                <a:gd name="T67" fmla="*/ 18 h 600"/>
                <a:gd name="T68" fmla="*/ 22 w 299"/>
                <a:gd name="T69" fmla="*/ 50 h 600"/>
                <a:gd name="T70" fmla="*/ 15 w 299"/>
                <a:gd name="T71" fmla="*/ 94 h 600"/>
                <a:gd name="T72" fmla="*/ 28 w 299"/>
                <a:gd name="T73" fmla="*/ 129 h 600"/>
                <a:gd name="T74" fmla="*/ 38 w 299"/>
                <a:gd name="T75" fmla="*/ 147 h 600"/>
                <a:gd name="T76" fmla="*/ 53 w 299"/>
                <a:gd name="T77" fmla="*/ 169 h 600"/>
                <a:gd name="T78" fmla="*/ 69 w 299"/>
                <a:gd name="T79" fmla="*/ 194 h 600"/>
                <a:gd name="T80" fmla="*/ 76 w 299"/>
                <a:gd name="T81" fmla="*/ 218 h 600"/>
                <a:gd name="T82" fmla="*/ 71 w 299"/>
                <a:gd name="T83" fmla="*/ 242 h 600"/>
                <a:gd name="T84" fmla="*/ 61 w 299"/>
                <a:gd name="T85" fmla="*/ 293 h 600"/>
                <a:gd name="T86" fmla="*/ 56 w 299"/>
                <a:gd name="T87" fmla="*/ 300 h 600"/>
                <a:gd name="T88" fmla="*/ 48 w 299"/>
                <a:gd name="T89" fmla="*/ 294 h 600"/>
                <a:gd name="T90" fmla="*/ 48 w 299"/>
                <a:gd name="T91" fmla="*/ 294 h 600"/>
                <a:gd name="T92" fmla="*/ 48 w 299"/>
                <a:gd name="T93" fmla="*/ 294 h 60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99" h="600">
                  <a:moveTo>
                    <a:pt x="96" y="587"/>
                  </a:moveTo>
                  <a:lnTo>
                    <a:pt x="103" y="535"/>
                  </a:lnTo>
                  <a:lnTo>
                    <a:pt x="118" y="489"/>
                  </a:lnTo>
                  <a:lnTo>
                    <a:pt x="116" y="400"/>
                  </a:lnTo>
                  <a:lnTo>
                    <a:pt x="83" y="347"/>
                  </a:lnTo>
                  <a:lnTo>
                    <a:pt x="48" y="309"/>
                  </a:lnTo>
                  <a:lnTo>
                    <a:pt x="18" y="263"/>
                  </a:lnTo>
                  <a:lnTo>
                    <a:pt x="0" y="190"/>
                  </a:lnTo>
                  <a:lnTo>
                    <a:pt x="3" y="137"/>
                  </a:lnTo>
                  <a:lnTo>
                    <a:pt x="20" y="89"/>
                  </a:lnTo>
                  <a:lnTo>
                    <a:pt x="50" y="48"/>
                  </a:lnTo>
                  <a:lnTo>
                    <a:pt x="93" y="15"/>
                  </a:lnTo>
                  <a:lnTo>
                    <a:pt x="122" y="2"/>
                  </a:lnTo>
                  <a:lnTo>
                    <a:pt x="156" y="0"/>
                  </a:lnTo>
                  <a:lnTo>
                    <a:pt x="215" y="25"/>
                  </a:lnTo>
                  <a:lnTo>
                    <a:pt x="278" y="96"/>
                  </a:lnTo>
                  <a:lnTo>
                    <a:pt x="299" y="187"/>
                  </a:lnTo>
                  <a:lnTo>
                    <a:pt x="293" y="226"/>
                  </a:lnTo>
                  <a:lnTo>
                    <a:pt x="280" y="258"/>
                  </a:lnTo>
                  <a:lnTo>
                    <a:pt x="260" y="288"/>
                  </a:lnTo>
                  <a:lnTo>
                    <a:pt x="237" y="324"/>
                  </a:lnTo>
                  <a:lnTo>
                    <a:pt x="232" y="350"/>
                  </a:lnTo>
                  <a:lnTo>
                    <a:pt x="217" y="428"/>
                  </a:lnTo>
                  <a:lnTo>
                    <a:pt x="203" y="443"/>
                  </a:lnTo>
                  <a:lnTo>
                    <a:pt x="190" y="428"/>
                  </a:lnTo>
                  <a:lnTo>
                    <a:pt x="182" y="322"/>
                  </a:lnTo>
                  <a:lnTo>
                    <a:pt x="217" y="274"/>
                  </a:lnTo>
                  <a:lnTo>
                    <a:pt x="251" y="185"/>
                  </a:lnTo>
                  <a:lnTo>
                    <a:pt x="250" y="121"/>
                  </a:lnTo>
                  <a:lnTo>
                    <a:pt x="223" y="76"/>
                  </a:lnTo>
                  <a:lnTo>
                    <a:pt x="197" y="48"/>
                  </a:lnTo>
                  <a:lnTo>
                    <a:pt x="175" y="35"/>
                  </a:lnTo>
                  <a:lnTo>
                    <a:pt x="152" y="28"/>
                  </a:lnTo>
                  <a:lnTo>
                    <a:pt x="104" y="36"/>
                  </a:lnTo>
                  <a:lnTo>
                    <a:pt x="43" y="99"/>
                  </a:lnTo>
                  <a:lnTo>
                    <a:pt x="30" y="188"/>
                  </a:lnTo>
                  <a:lnTo>
                    <a:pt x="55" y="258"/>
                  </a:lnTo>
                  <a:lnTo>
                    <a:pt x="75" y="293"/>
                  </a:lnTo>
                  <a:lnTo>
                    <a:pt x="106" y="337"/>
                  </a:lnTo>
                  <a:lnTo>
                    <a:pt x="137" y="388"/>
                  </a:lnTo>
                  <a:lnTo>
                    <a:pt x="151" y="436"/>
                  </a:lnTo>
                  <a:lnTo>
                    <a:pt x="142" y="483"/>
                  </a:lnTo>
                  <a:lnTo>
                    <a:pt x="122" y="585"/>
                  </a:lnTo>
                  <a:lnTo>
                    <a:pt x="111" y="600"/>
                  </a:lnTo>
                  <a:lnTo>
                    <a:pt x="96" y="5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1" name="Freeform 75"/>
            <p:cNvSpPr>
              <a:spLocks/>
            </p:cNvSpPr>
            <p:nvPr/>
          </p:nvSpPr>
          <p:spPr bwMode="auto">
            <a:xfrm>
              <a:off x="3696" y="836"/>
              <a:ext cx="77" cy="109"/>
            </a:xfrm>
            <a:custGeom>
              <a:avLst/>
              <a:gdLst>
                <a:gd name="T0" fmla="*/ 65 w 153"/>
                <a:gd name="T1" fmla="*/ 33 h 218"/>
                <a:gd name="T2" fmla="*/ 52 w 153"/>
                <a:gd name="T3" fmla="*/ 17 h 218"/>
                <a:gd name="T4" fmla="*/ 36 w 153"/>
                <a:gd name="T5" fmla="*/ 14 h 218"/>
                <a:gd name="T6" fmla="*/ 23 w 153"/>
                <a:gd name="T7" fmla="*/ 23 h 218"/>
                <a:gd name="T8" fmla="*/ 21 w 153"/>
                <a:gd name="T9" fmla="*/ 37 h 218"/>
                <a:gd name="T10" fmla="*/ 26 w 153"/>
                <a:gd name="T11" fmla="*/ 74 h 218"/>
                <a:gd name="T12" fmla="*/ 36 w 153"/>
                <a:gd name="T13" fmla="*/ 90 h 218"/>
                <a:gd name="T14" fmla="*/ 51 w 153"/>
                <a:gd name="T15" fmla="*/ 96 h 218"/>
                <a:gd name="T16" fmla="*/ 57 w 153"/>
                <a:gd name="T17" fmla="*/ 104 h 218"/>
                <a:gd name="T18" fmla="*/ 50 w 153"/>
                <a:gd name="T19" fmla="*/ 109 h 218"/>
                <a:gd name="T20" fmla="*/ 20 w 153"/>
                <a:gd name="T21" fmla="*/ 102 h 218"/>
                <a:gd name="T22" fmla="*/ 0 w 153"/>
                <a:gd name="T23" fmla="*/ 82 h 218"/>
                <a:gd name="T24" fmla="*/ 1 w 153"/>
                <a:gd name="T25" fmla="*/ 33 h 218"/>
                <a:gd name="T26" fmla="*/ 12 w 153"/>
                <a:gd name="T27" fmla="*/ 13 h 218"/>
                <a:gd name="T28" fmla="*/ 20 w 153"/>
                <a:gd name="T29" fmla="*/ 5 h 218"/>
                <a:gd name="T30" fmla="*/ 31 w 153"/>
                <a:gd name="T31" fmla="*/ 0 h 218"/>
                <a:gd name="T32" fmla="*/ 58 w 153"/>
                <a:gd name="T33" fmla="*/ 4 h 218"/>
                <a:gd name="T34" fmla="*/ 77 w 153"/>
                <a:gd name="T35" fmla="*/ 27 h 218"/>
                <a:gd name="T36" fmla="*/ 74 w 153"/>
                <a:gd name="T37" fmla="*/ 36 h 218"/>
                <a:gd name="T38" fmla="*/ 65 w 153"/>
                <a:gd name="T39" fmla="*/ 33 h 218"/>
                <a:gd name="T40" fmla="*/ 65 w 153"/>
                <a:gd name="T41" fmla="*/ 33 h 218"/>
                <a:gd name="T42" fmla="*/ 65 w 153"/>
                <a:gd name="T43" fmla="*/ 33 h 21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53" h="218">
                  <a:moveTo>
                    <a:pt x="129" y="66"/>
                  </a:moveTo>
                  <a:lnTo>
                    <a:pt x="104" y="33"/>
                  </a:lnTo>
                  <a:lnTo>
                    <a:pt x="71" y="27"/>
                  </a:lnTo>
                  <a:lnTo>
                    <a:pt x="46" y="46"/>
                  </a:lnTo>
                  <a:lnTo>
                    <a:pt x="41" y="74"/>
                  </a:lnTo>
                  <a:lnTo>
                    <a:pt x="52" y="147"/>
                  </a:lnTo>
                  <a:lnTo>
                    <a:pt x="72" y="179"/>
                  </a:lnTo>
                  <a:lnTo>
                    <a:pt x="102" y="192"/>
                  </a:lnTo>
                  <a:lnTo>
                    <a:pt x="114" y="207"/>
                  </a:lnTo>
                  <a:lnTo>
                    <a:pt x="99" y="218"/>
                  </a:lnTo>
                  <a:lnTo>
                    <a:pt x="39" y="203"/>
                  </a:lnTo>
                  <a:lnTo>
                    <a:pt x="0" y="164"/>
                  </a:lnTo>
                  <a:lnTo>
                    <a:pt x="1" y="65"/>
                  </a:lnTo>
                  <a:lnTo>
                    <a:pt x="23" y="25"/>
                  </a:lnTo>
                  <a:lnTo>
                    <a:pt x="39" y="10"/>
                  </a:lnTo>
                  <a:lnTo>
                    <a:pt x="62" y="0"/>
                  </a:lnTo>
                  <a:lnTo>
                    <a:pt x="115" y="7"/>
                  </a:lnTo>
                  <a:lnTo>
                    <a:pt x="153" y="53"/>
                  </a:lnTo>
                  <a:lnTo>
                    <a:pt x="147" y="71"/>
                  </a:lnTo>
                  <a:lnTo>
                    <a:pt x="129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2" name="Freeform 76"/>
            <p:cNvSpPr>
              <a:spLocks/>
            </p:cNvSpPr>
            <p:nvPr/>
          </p:nvSpPr>
          <p:spPr bwMode="auto">
            <a:xfrm>
              <a:off x="3756" y="993"/>
              <a:ext cx="48" cy="189"/>
            </a:xfrm>
            <a:custGeom>
              <a:avLst/>
              <a:gdLst>
                <a:gd name="T0" fmla="*/ 14 w 96"/>
                <a:gd name="T1" fmla="*/ 7 h 379"/>
                <a:gd name="T2" fmla="*/ 17 w 96"/>
                <a:gd name="T3" fmla="*/ 40 h 379"/>
                <a:gd name="T4" fmla="*/ 30 w 96"/>
                <a:gd name="T5" fmla="*/ 72 h 379"/>
                <a:gd name="T6" fmla="*/ 46 w 96"/>
                <a:gd name="T7" fmla="*/ 132 h 379"/>
                <a:gd name="T8" fmla="*/ 48 w 96"/>
                <a:gd name="T9" fmla="*/ 178 h 379"/>
                <a:gd name="T10" fmla="*/ 39 w 96"/>
                <a:gd name="T11" fmla="*/ 189 h 379"/>
                <a:gd name="T12" fmla="*/ 31 w 96"/>
                <a:gd name="T13" fmla="*/ 187 h 379"/>
                <a:gd name="T14" fmla="*/ 28 w 96"/>
                <a:gd name="T15" fmla="*/ 133 h 379"/>
                <a:gd name="T16" fmla="*/ 23 w 96"/>
                <a:gd name="T17" fmla="*/ 106 h 379"/>
                <a:gd name="T18" fmla="*/ 12 w 96"/>
                <a:gd name="T19" fmla="*/ 80 h 379"/>
                <a:gd name="T20" fmla="*/ 0 w 96"/>
                <a:gd name="T21" fmla="*/ 44 h 379"/>
                <a:gd name="T22" fmla="*/ 1 w 96"/>
                <a:gd name="T23" fmla="*/ 6 h 379"/>
                <a:gd name="T24" fmla="*/ 9 w 96"/>
                <a:gd name="T25" fmla="*/ 0 h 379"/>
                <a:gd name="T26" fmla="*/ 14 w 96"/>
                <a:gd name="T27" fmla="*/ 7 h 379"/>
                <a:gd name="T28" fmla="*/ 14 w 96"/>
                <a:gd name="T29" fmla="*/ 7 h 379"/>
                <a:gd name="T30" fmla="*/ 14 w 96"/>
                <a:gd name="T31" fmla="*/ 7 h 37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6" h="379">
                  <a:moveTo>
                    <a:pt x="27" y="15"/>
                  </a:moveTo>
                  <a:lnTo>
                    <a:pt x="33" y="81"/>
                  </a:lnTo>
                  <a:lnTo>
                    <a:pt x="60" y="144"/>
                  </a:lnTo>
                  <a:lnTo>
                    <a:pt x="91" y="265"/>
                  </a:lnTo>
                  <a:lnTo>
                    <a:pt x="96" y="357"/>
                  </a:lnTo>
                  <a:lnTo>
                    <a:pt x="78" y="379"/>
                  </a:lnTo>
                  <a:lnTo>
                    <a:pt x="61" y="375"/>
                  </a:lnTo>
                  <a:lnTo>
                    <a:pt x="56" y="266"/>
                  </a:lnTo>
                  <a:lnTo>
                    <a:pt x="45" y="212"/>
                  </a:lnTo>
                  <a:lnTo>
                    <a:pt x="23" y="160"/>
                  </a:lnTo>
                  <a:lnTo>
                    <a:pt x="0" y="89"/>
                  </a:lnTo>
                  <a:lnTo>
                    <a:pt x="2" y="12"/>
                  </a:lnTo>
                  <a:lnTo>
                    <a:pt x="17" y="0"/>
                  </a:lnTo>
                  <a:lnTo>
                    <a:pt x="27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3" name="Freeform 77"/>
            <p:cNvSpPr>
              <a:spLocks/>
            </p:cNvSpPr>
            <p:nvPr/>
          </p:nvSpPr>
          <p:spPr bwMode="auto">
            <a:xfrm>
              <a:off x="3606" y="1155"/>
              <a:ext cx="67" cy="101"/>
            </a:xfrm>
            <a:custGeom>
              <a:avLst/>
              <a:gdLst>
                <a:gd name="T0" fmla="*/ 31 w 134"/>
                <a:gd name="T1" fmla="*/ 14 h 201"/>
                <a:gd name="T2" fmla="*/ 14 w 134"/>
                <a:gd name="T3" fmla="*/ 32 h 201"/>
                <a:gd name="T4" fmla="*/ 16 w 134"/>
                <a:gd name="T5" fmla="*/ 46 h 201"/>
                <a:gd name="T6" fmla="*/ 30 w 134"/>
                <a:gd name="T7" fmla="*/ 62 h 201"/>
                <a:gd name="T8" fmla="*/ 50 w 134"/>
                <a:gd name="T9" fmla="*/ 74 h 201"/>
                <a:gd name="T10" fmla="*/ 61 w 134"/>
                <a:gd name="T11" fmla="*/ 79 h 201"/>
                <a:gd name="T12" fmla="*/ 67 w 134"/>
                <a:gd name="T13" fmla="*/ 101 h 201"/>
                <a:gd name="T14" fmla="*/ 38 w 134"/>
                <a:gd name="T15" fmla="*/ 88 h 201"/>
                <a:gd name="T16" fmla="*/ 15 w 134"/>
                <a:gd name="T17" fmla="*/ 75 h 201"/>
                <a:gd name="T18" fmla="*/ 0 w 134"/>
                <a:gd name="T19" fmla="*/ 50 h 201"/>
                <a:gd name="T20" fmla="*/ 2 w 134"/>
                <a:gd name="T21" fmla="*/ 22 h 201"/>
                <a:gd name="T22" fmla="*/ 29 w 134"/>
                <a:gd name="T23" fmla="*/ 0 h 201"/>
                <a:gd name="T24" fmla="*/ 31 w 134"/>
                <a:gd name="T25" fmla="*/ 14 h 201"/>
                <a:gd name="T26" fmla="*/ 31 w 134"/>
                <a:gd name="T27" fmla="*/ 14 h 201"/>
                <a:gd name="T28" fmla="*/ 31 w 134"/>
                <a:gd name="T29" fmla="*/ 14 h 20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34" h="201">
                  <a:moveTo>
                    <a:pt x="62" y="28"/>
                  </a:moveTo>
                  <a:lnTo>
                    <a:pt x="28" y="64"/>
                  </a:lnTo>
                  <a:lnTo>
                    <a:pt x="32" y="91"/>
                  </a:lnTo>
                  <a:lnTo>
                    <a:pt x="60" y="124"/>
                  </a:lnTo>
                  <a:lnTo>
                    <a:pt x="100" y="147"/>
                  </a:lnTo>
                  <a:lnTo>
                    <a:pt x="121" y="157"/>
                  </a:lnTo>
                  <a:lnTo>
                    <a:pt x="134" y="201"/>
                  </a:lnTo>
                  <a:lnTo>
                    <a:pt x="75" y="175"/>
                  </a:lnTo>
                  <a:lnTo>
                    <a:pt x="30" y="149"/>
                  </a:lnTo>
                  <a:lnTo>
                    <a:pt x="0" y="99"/>
                  </a:lnTo>
                  <a:lnTo>
                    <a:pt x="4" y="44"/>
                  </a:lnTo>
                  <a:lnTo>
                    <a:pt x="57" y="0"/>
                  </a:lnTo>
                  <a:lnTo>
                    <a:pt x="62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4" name="Freeform 78"/>
            <p:cNvSpPr>
              <a:spLocks/>
            </p:cNvSpPr>
            <p:nvPr/>
          </p:nvSpPr>
          <p:spPr bwMode="auto">
            <a:xfrm>
              <a:off x="3894" y="840"/>
              <a:ext cx="46" cy="93"/>
            </a:xfrm>
            <a:custGeom>
              <a:avLst/>
              <a:gdLst>
                <a:gd name="T0" fmla="*/ 30 w 91"/>
                <a:gd name="T1" fmla="*/ 0 h 185"/>
                <a:gd name="T2" fmla="*/ 46 w 91"/>
                <a:gd name="T3" fmla="*/ 17 h 185"/>
                <a:gd name="T4" fmla="*/ 46 w 91"/>
                <a:gd name="T5" fmla="*/ 26 h 185"/>
                <a:gd name="T6" fmla="*/ 34 w 91"/>
                <a:gd name="T7" fmla="*/ 40 h 185"/>
                <a:gd name="T8" fmla="*/ 39 w 91"/>
                <a:gd name="T9" fmla="*/ 61 h 185"/>
                <a:gd name="T10" fmla="*/ 35 w 91"/>
                <a:gd name="T11" fmla="*/ 75 h 185"/>
                <a:gd name="T12" fmla="*/ 9 w 91"/>
                <a:gd name="T13" fmla="*/ 93 h 185"/>
                <a:gd name="T14" fmla="*/ 0 w 91"/>
                <a:gd name="T15" fmla="*/ 76 h 185"/>
                <a:gd name="T16" fmla="*/ 29 w 91"/>
                <a:gd name="T17" fmla="*/ 62 h 185"/>
                <a:gd name="T18" fmla="*/ 24 w 91"/>
                <a:gd name="T19" fmla="*/ 40 h 185"/>
                <a:gd name="T20" fmla="*/ 33 w 91"/>
                <a:gd name="T21" fmla="*/ 22 h 185"/>
                <a:gd name="T22" fmla="*/ 23 w 91"/>
                <a:gd name="T23" fmla="*/ 3 h 185"/>
                <a:gd name="T24" fmla="*/ 30 w 91"/>
                <a:gd name="T25" fmla="*/ 0 h 185"/>
                <a:gd name="T26" fmla="*/ 30 w 91"/>
                <a:gd name="T27" fmla="*/ 0 h 185"/>
                <a:gd name="T28" fmla="*/ 30 w 91"/>
                <a:gd name="T29" fmla="*/ 0 h 18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91" h="185">
                  <a:moveTo>
                    <a:pt x="60" y="0"/>
                  </a:moveTo>
                  <a:lnTo>
                    <a:pt x="91" y="33"/>
                  </a:lnTo>
                  <a:lnTo>
                    <a:pt x="91" y="51"/>
                  </a:lnTo>
                  <a:lnTo>
                    <a:pt x="67" y="79"/>
                  </a:lnTo>
                  <a:lnTo>
                    <a:pt x="78" y="122"/>
                  </a:lnTo>
                  <a:lnTo>
                    <a:pt x="70" y="150"/>
                  </a:lnTo>
                  <a:lnTo>
                    <a:pt x="17" y="185"/>
                  </a:lnTo>
                  <a:lnTo>
                    <a:pt x="0" y="152"/>
                  </a:lnTo>
                  <a:lnTo>
                    <a:pt x="57" y="124"/>
                  </a:lnTo>
                  <a:lnTo>
                    <a:pt x="47" y="79"/>
                  </a:lnTo>
                  <a:lnTo>
                    <a:pt x="65" y="43"/>
                  </a:lnTo>
                  <a:lnTo>
                    <a:pt x="45" y="5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5" name="Freeform 79"/>
            <p:cNvSpPr>
              <a:spLocks/>
            </p:cNvSpPr>
            <p:nvPr/>
          </p:nvSpPr>
          <p:spPr bwMode="auto">
            <a:xfrm>
              <a:off x="4099" y="1137"/>
              <a:ext cx="1068" cy="86"/>
            </a:xfrm>
            <a:custGeom>
              <a:avLst/>
              <a:gdLst>
                <a:gd name="T0" fmla="*/ 7 w 2137"/>
                <a:gd name="T1" fmla="*/ 73 h 172"/>
                <a:gd name="T2" fmla="*/ 98 w 2137"/>
                <a:gd name="T3" fmla="*/ 63 h 172"/>
                <a:gd name="T4" fmla="*/ 190 w 2137"/>
                <a:gd name="T5" fmla="*/ 54 h 172"/>
                <a:gd name="T6" fmla="*/ 310 w 2137"/>
                <a:gd name="T7" fmla="*/ 41 h 172"/>
                <a:gd name="T8" fmla="*/ 366 w 2137"/>
                <a:gd name="T9" fmla="*/ 30 h 172"/>
                <a:gd name="T10" fmla="*/ 430 w 2137"/>
                <a:gd name="T11" fmla="*/ 17 h 172"/>
                <a:gd name="T12" fmla="*/ 538 w 2137"/>
                <a:gd name="T13" fmla="*/ 9 h 172"/>
                <a:gd name="T14" fmla="*/ 737 w 2137"/>
                <a:gd name="T15" fmla="*/ 0 h 172"/>
                <a:gd name="T16" fmla="*/ 937 w 2137"/>
                <a:gd name="T17" fmla="*/ 3 h 172"/>
                <a:gd name="T18" fmla="*/ 979 w 2137"/>
                <a:gd name="T19" fmla="*/ 3 h 172"/>
                <a:gd name="T20" fmla="*/ 1054 w 2137"/>
                <a:gd name="T21" fmla="*/ 8 h 172"/>
                <a:gd name="T22" fmla="*/ 1065 w 2137"/>
                <a:gd name="T23" fmla="*/ 14 h 172"/>
                <a:gd name="T24" fmla="*/ 1068 w 2137"/>
                <a:gd name="T25" fmla="*/ 25 h 172"/>
                <a:gd name="T26" fmla="*/ 1063 w 2137"/>
                <a:gd name="T27" fmla="*/ 35 h 172"/>
                <a:gd name="T28" fmla="*/ 1051 w 2137"/>
                <a:gd name="T29" fmla="*/ 38 h 172"/>
                <a:gd name="T30" fmla="*/ 979 w 2137"/>
                <a:gd name="T31" fmla="*/ 33 h 172"/>
                <a:gd name="T32" fmla="*/ 937 w 2137"/>
                <a:gd name="T33" fmla="*/ 33 h 172"/>
                <a:gd name="T34" fmla="*/ 739 w 2137"/>
                <a:gd name="T35" fmla="*/ 30 h 172"/>
                <a:gd name="T36" fmla="*/ 540 w 2137"/>
                <a:gd name="T37" fmla="*/ 38 h 172"/>
                <a:gd name="T38" fmla="*/ 436 w 2137"/>
                <a:gd name="T39" fmla="*/ 46 h 172"/>
                <a:gd name="T40" fmla="*/ 371 w 2137"/>
                <a:gd name="T41" fmla="*/ 58 h 172"/>
                <a:gd name="T42" fmla="*/ 313 w 2137"/>
                <a:gd name="T43" fmla="*/ 67 h 172"/>
                <a:gd name="T44" fmla="*/ 192 w 2137"/>
                <a:gd name="T45" fmla="*/ 76 h 172"/>
                <a:gd name="T46" fmla="*/ 7 w 2137"/>
                <a:gd name="T47" fmla="*/ 86 h 172"/>
                <a:gd name="T48" fmla="*/ 0 w 2137"/>
                <a:gd name="T49" fmla="*/ 80 h 172"/>
                <a:gd name="T50" fmla="*/ 7 w 2137"/>
                <a:gd name="T51" fmla="*/ 73 h 172"/>
                <a:gd name="T52" fmla="*/ 7 w 2137"/>
                <a:gd name="T53" fmla="*/ 73 h 172"/>
                <a:gd name="T54" fmla="*/ 7 w 2137"/>
                <a:gd name="T55" fmla="*/ 73 h 17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137" h="172">
                  <a:moveTo>
                    <a:pt x="14" y="146"/>
                  </a:moveTo>
                  <a:lnTo>
                    <a:pt x="197" y="126"/>
                  </a:lnTo>
                  <a:lnTo>
                    <a:pt x="381" y="108"/>
                  </a:lnTo>
                  <a:lnTo>
                    <a:pt x="620" y="81"/>
                  </a:lnTo>
                  <a:lnTo>
                    <a:pt x="733" y="60"/>
                  </a:lnTo>
                  <a:lnTo>
                    <a:pt x="860" y="33"/>
                  </a:lnTo>
                  <a:lnTo>
                    <a:pt x="1077" y="17"/>
                  </a:lnTo>
                  <a:lnTo>
                    <a:pt x="1475" y="0"/>
                  </a:lnTo>
                  <a:lnTo>
                    <a:pt x="1875" y="5"/>
                  </a:lnTo>
                  <a:lnTo>
                    <a:pt x="1958" y="5"/>
                  </a:lnTo>
                  <a:lnTo>
                    <a:pt x="2108" y="15"/>
                  </a:lnTo>
                  <a:lnTo>
                    <a:pt x="2130" y="27"/>
                  </a:lnTo>
                  <a:lnTo>
                    <a:pt x="2137" y="50"/>
                  </a:lnTo>
                  <a:lnTo>
                    <a:pt x="2127" y="70"/>
                  </a:lnTo>
                  <a:lnTo>
                    <a:pt x="2102" y="76"/>
                  </a:lnTo>
                  <a:lnTo>
                    <a:pt x="1958" y="66"/>
                  </a:lnTo>
                  <a:lnTo>
                    <a:pt x="1875" y="66"/>
                  </a:lnTo>
                  <a:lnTo>
                    <a:pt x="1479" y="60"/>
                  </a:lnTo>
                  <a:lnTo>
                    <a:pt x="1080" y="76"/>
                  </a:lnTo>
                  <a:lnTo>
                    <a:pt x="872" y="91"/>
                  </a:lnTo>
                  <a:lnTo>
                    <a:pt x="743" y="116"/>
                  </a:lnTo>
                  <a:lnTo>
                    <a:pt x="627" y="133"/>
                  </a:lnTo>
                  <a:lnTo>
                    <a:pt x="384" y="152"/>
                  </a:lnTo>
                  <a:lnTo>
                    <a:pt x="15" y="172"/>
                  </a:lnTo>
                  <a:lnTo>
                    <a:pt x="0" y="159"/>
                  </a:lnTo>
                  <a:lnTo>
                    <a:pt x="14" y="1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6" name="Freeform 80"/>
            <p:cNvSpPr>
              <a:spLocks/>
            </p:cNvSpPr>
            <p:nvPr/>
          </p:nvSpPr>
          <p:spPr bwMode="auto">
            <a:xfrm>
              <a:off x="5111" y="1146"/>
              <a:ext cx="68" cy="327"/>
            </a:xfrm>
            <a:custGeom>
              <a:avLst/>
              <a:gdLst>
                <a:gd name="T0" fmla="*/ 68 w 136"/>
                <a:gd name="T1" fmla="*/ 15 h 652"/>
                <a:gd name="T2" fmla="*/ 61 w 136"/>
                <a:gd name="T3" fmla="*/ 106 h 652"/>
                <a:gd name="T4" fmla="*/ 47 w 136"/>
                <a:gd name="T5" fmla="*/ 197 h 652"/>
                <a:gd name="T6" fmla="*/ 38 w 136"/>
                <a:gd name="T7" fmla="*/ 255 h 652"/>
                <a:gd name="T8" fmla="*/ 27 w 136"/>
                <a:gd name="T9" fmla="*/ 327 h 652"/>
                <a:gd name="T10" fmla="*/ 0 w 136"/>
                <a:gd name="T11" fmla="*/ 281 h 652"/>
                <a:gd name="T12" fmla="*/ 8 w 136"/>
                <a:gd name="T13" fmla="*/ 242 h 652"/>
                <a:gd name="T14" fmla="*/ 22 w 136"/>
                <a:gd name="T15" fmla="*/ 193 h 652"/>
                <a:gd name="T16" fmla="*/ 37 w 136"/>
                <a:gd name="T17" fmla="*/ 15 h 652"/>
                <a:gd name="T18" fmla="*/ 42 w 136"/>
                <a:gd name="T19" fmla="*/ 3 h 652"/>
                <a:gd name="T20" fmla="*/ 52 w 136"/>
                <a:gd name="T21" fmla="*/ 0 h 652"/>
                <a:gd name="T22" fmla="*/ 68 w 136"/>
                <a:gd name="T23" fmla="*/ 15 h 652"/>
                <a:gd name="T24" fmla="*/ 68 w 136"/>
                <a:gd name="T25" fmla="*/ 15 h 65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6" h="652">
                  <a:moveTo>
                    <a:pt x="136" y="29"/>
                  </a:moveTo>
                  <a:lnTo>
                    <a:pt x="121" y="211"/>
                  </a:lnTo>
                  <a:lnTo>
                    <a:pt x="93" y="393"/>
                  </a:lnTo>
                  <a:lnTo>
                    <a:pt x="75" y="509"/>
                  </a:lnTo>
                  <a:lnTo>
                    <a:pt x="53" y="652"/>
                  </a:lnTo>
                  <a:lnTo>
                    <a:pt x="0" y="560"/>
                  </a:lnTo>
                  <a:lnTo>
                    <a:pt x="15" y="482"/>
                  </a:lnTo>
                  <a:lnTo>
                    <a:pt x="43" y="385"/>
                  </a:lnTo>
                  <a:lnTo>
                    <a:pt x="73" y="29"/>
                  </a:lnTo>
                  <a:lnTo>
                    <a:pt x="83" y="6"/>
                  </a:lnTo>
                  <a:lnTo>
                    <a:pt x="104" y="0"/>
                  </a:lnTo>
                  <a:lnTo>
                    <a:pt x="136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7" name="Freeform 81"/>
            <p:cNvSpPr>
              <a:spLocks/>
            </p:cNvSpPr>
            <p:nvPr/>
          </p:nvSpPr>
          <p:spPr bwMode="auto">
            <a:xfrm>
              <a:off x="4767" y="1234"/>
              <a:ext cx="31" cy="110"/>
            </a:xfrm>
            <a:custGeom>
              <a:avLst/>
              <a:gdLst>
                <a:gd name="T0" fmla="*/ 31 w 61"/>
                <a:gd name="T1" fmla="*/ 13 h 220"/>
                <a:gd name="T2" fmla="*/ 23 w 61"/>
                <a:gd name="T3" fmla="*/ 42 h 220"/>
                <a:gd name="T4" fmla="*/ 14 w 61"/>
                <a:gd name="T5" fmla="*/ 104 h 220"/>
                <a:gd name="T6" fmla="*/ 8 w 61"/>
                <a:gd name="T7" fmla="*/ 110 h 220"/>
                <a:gd name="T8" fmla="*/ 2 w 61"/>
                <a:gd name="T9" fmla="*/ 103 h 220"/>
                <a:gd name="T10" fmla="*/ 0 w 61"/>
                <a:gd name="T11" fmla="*/ 41 h 220"/>
                <a:gd name="T12" fmla="*/ 12 w 61"/>
                <a:gd name="T13" fmla="*/ 6 h 220"/>
                <a:gd name="T14" fmla="*/ 18 w 61"/>
                <a:gd name="T15" fmla="*/ 0 h 220"/>
                <a:gd name="T16" fmla="*/ 25 w 61"/>
                <a:gd name="T17" fmla="*/ 0 h 220"/>
                <a:gd name="T18" fmla="*/ 31 w 61"/>
                <a:gd name="T19" fmla="*/ 13 h 220"/>
                <a:gd name="T20" fmla="*/ 31 w 61"/>
                <a:gd name="T21" fmla="*/ 13 h 220"/>
                <a:gd name="T22" fmla="*/ 31 w 61"/>
                <a:gd name="T23" fmla="*/ 13 h 2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1" h="220">
                  <a:moveTo>
                    <a:pt x="61" y="26"/>
                  </a:moveTo>
                  <a:lnTo>
                    <a:pt x="45" y="84"/>
                  </a:lnTo>
                  <a:lnTo>
                    <a:pt x="28" y="208"/>
                  </a:lnTo>
                  <a:lnTo>
                    <a:pt x="15" y="220"/>
                  </a:lnTo>
                  <a:lnTo>
                    <a:pt x="4" y="206"/>
                  </a:lnTo>
                  <a:lnTo>
                    <a:pt x="0" y="81"/>
                  </a:lnTo>
                  <a:lnTo>
                    <a:pt x="23" y="11"/>
                  </a:lnTo>
                  <a:lnTo>
                    <a:pt x="35" y="0"/>
                  </a:lnTo>
                  <a:lnTo>
                    <a:pt x="50" y="0"/>
                  </a:lnTo>
                  <a:lnTo>
                    <a:pt x="61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8" name="Freeform 82"/>
            <p:cNvSpPr>
              <a:spLocks/>
            </p:cNvSpPr>
            <p:nvPr/>
          </p:nvSpPr>
          <p:spPr bwMode="auto">
            <a:xfrm>
              <a:off x="4780" y="1219"/>
              <a:ext cx="334" cy="28"/>
            </a:xfrm>
            <a:custGeom>
              <a:avLst/>
              <a:gdLst>
                <a:gd name="T0" fmla="*/ 9 w 668"/>
                <a:gd name="T1" fmla="*/ 9 h 56"/>
                <a:gd name="T2" fmla="*/ 119 w 668"/>
                <a:gd name="T3" fmla="*/ 0 h 56"/>
                <a:gd name="T4" fmla="*/ 229 w 668"/>
                <a:gd name="T5" fmla="*/ 4 h 56"/>
                <a:gd name="T6" fmla="*/ 329 w 668"/>
                <a:gd name="T7" fmla="*/ 16 h 56"/>
                <a:gd name="T8" fmla="*/ 334 w 668"/>
                <a:gd name="T9" fmla="*/ 23 h 56"/>
                <a:gd name="T10" fmla="*/ 328 w 668"/>
                <a:gd name="T11" fmla="*/ 28 h 56"/>
                <a:gd name="T12" fmla="*/ 228 w 668"/>
                <a:gd name="T13" fmla="*/ 28 h 56"/>
                <a:gd name="T14" fmla="*/ 120 w 668"/>
                <a:gd name="T15" fmla="*/ 23 h 56"/>
                <a:gd name="T16" fmla="*/ 13 w 668"/>
                <a:gd name="T17" fmla="*/ 28 h 56"/>
                <a:gd name="T18" fmla="*/ 0 w 668"/>
                <a:gd name="T19" fmla="*/ 20 h 56"/>
                <a:gd name="T20" fmla="*/ 2 w 668"/>
                <a:gd name="T21" fmla="*/ 13 h 56"/>
                <a:gd name="T22" fmla="*/ 9 w 668"/>
                <a:gd name="T23" fmla="*/ 9 h 56"/>
                <a:gd name="T24" fmla="*/ 9 w 668"/>
                <a:gd name="T25" fmla="*/ 9 h 56"/>
                <a:gd name="T26" fmla="*/ 9 w 668"/>
                <a:gd name="T27" fmla="*/ 9 h 5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68" h="56">
                  <a:moveTo>
                    <a:pt x="18" y="17"/>
                  </a:moveTo>
                  <a:lnTo>
                    <a:pt x="238" y="0"/>
                  </a:lnTo>
                  <a:lnTo>
                    <a:pt x="458" y="7"/>
                  </a:lnTo>
                  <a:lnTo>
                    <a:pt x="657" y="31"/>
                  </a:lnTo>
                  <a:lnTo>
                    <a:pt x="668" y="45"/>
                  </a:lnTo>
                  <a:lnTo>
                    <a:pt x="655" y="56"/>
                  </a:lnTo>
                  <a:lnTo>
                    <a:pt x="456" y="56"/>
                  </a:lnTo>
                  <a:lnTo>
                    <a:pt x="240" y="45"/>
                  </a:lnTo>
                  <a:lnTo>
                    <a:pt x="25" y="56"/>
                  </a:lnTo>
                  <a:lnTo>
                    <a:pt x="0" y="40"/>
                  </a:lnTo>
                  <a:lnTo>
                    <a:pt x="3" y="25"/>
                  </a:lnTo>
                  <a:lnTo>
                    <a:pt x="18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9" name="Freeform 83"/>
            <p:cNvSpPr>
              <a:spLocks/>
            </p:cNvSpPr>
            <p:nvPr/>
          </p:nvSpPr>
          <p:spPr bwMode="auto">
            <a:xfrm>
              <a:off x="4895" y="1279"/>
              <a:ext cx="190" cy="54"/>
            </a:xfrm>
            <a:custGeom>
              <a:avLst/>
              <a:gdLst>
                <a:gd name="T0" fmla="*/ 17 w 378"/>
                <a:gd name="T1" fmla="*/ 13 h 109"/>
                <a:gd name="T2" fmla="*/ 13 w 378"/>
                <a:gd name="T3" fmla="*/ 39 h 109"/>
                <a:gd name="T4" fmla="*/ 31 w 378"/>
                <a:gd name="T5" fmla="*/ 30 h 109"/>
                <a:gd name="T6" fmla="*/ 41 w 378"/>
                <a:gd name="T7" fmla="*/ 13 h 109"/>
                <a:gd name="T8" fmla="*/ 44 w 378"/>
                <a:gd name="T9" fmla="*/ 4 h 109"/>
                <a:gd name="T10" fmla="*/ 53 w 378"/>
                <a:gd name="T11" fmla="*/ 1 h 109"/>
                <a:gd name="T12" fmla="*/ 85 w 378"/>
                <a:gd name="T13" fmla="*/ 0 h 109"/>
                <a:gd name="T14" fmla="*/ 150 w 378"/>
                <a:gd name="T15" fmla="*/ 0 h 109"/>
                <a:gd name="T16" fmla="*/ 183 w 378"/>
                <a:gd name="T17" fmla="*/ 7 h 109"/>
                <a:gd name="T18" fmla="*/ 190 w 378"/>
                <a:gd name="T19" fmla="*/ 13 h 109"/>
                <a:gd name="T20" fmla="*/ 183 w 378"/>
                <a:gd name="T21" fmla="*/ 19 h 109"/>
                <a:gd name="T22" fmla="*/ 150 w 378"/>
                <a:gd name="T23" fmla="*/ 29 h 109"/>
                <a:gd name="T24" fmla="*/ 85 w 378"/>
                <a:gd name="T25" fmla="*/ 29 h 109"/>
                <a:gd name="T26" fmla="*/ 63 w 378"/>
                <a:gd name="T27" fmla="*/ 28 h 109"/>
                <a:gd name="T28" fmla="*/ 54 w 378"/>
                <a:gd name="T29" fmla="*/ 39 h 109"/>
                <a:gd name="T30" fmla="*/ 40 w 378"/>
                <a:gd name="T31" fmla="*/ 48 h 109"/>
                <a:gd name="T32" fmla="*/ 7 w 378"/>
                <a:gd name="T33" fmla="*/ 54 h 109"/>
                <a:gd name="T34" fmla="*/ 0 w 378"/>
                <a:gd name="T35" fmla="*/ 49 h 109"/>
                <a:gd name="T36" fmla="*/ 6 w 378"/>
                <a:gd name="T37" fmla="*/ 8 h 109"/>
                <a:gd name="T38" fmla="*/ 14 w 378"/>
                <a:gd name="T39" fmla="*/ 5 h 109"/>
                <a:gd name="T40" fmla="*/ 17 w 378"/>
                <a:gd name="T41" fmla="*/ 13 h 109"/>
                <a:gd name="T42" fmla="*/ 17 w 378"/>
                <a:gd name="T43" fmla="*/ 13 h 109"/>
                <a:gd name="T44" fmla="*/ 17 w 378"/>
                <a:gd name="T45" fmla="*/ 13 h 10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78" h="109">
                  <a:moveTo>
                    <a:pt x="34" y="26"/>
                  </a:moveTo>
                  <a:lnTo>
                    <a:pt x="26" y="79"/>
                  </a:lnTo>
                  <a:lnTo>
                    <a:pt x="62" y="61"/>
                  </a:lnTo>
                  <a:lnTo>
                    <a:pt x="81" y="26"/>
                  </a:lnTo>
                  <a:lnTo>
                    <a:pt x="87" y="8"/>
                  </a:lnTo>
                  <a:lnTo>
                    <a:pt x="105" y="2"/>
                  </a:lnTo>
                  <a:lnTo>
                    <a:pt x="170" y="0"/>
                  </a:lnTo>
                  <a:lnTo>
                    <a:pt x="299" y="0"/>
                  </a:lnTo>
                  <a:lnTo>
                    <a:pt x="365" y="15"/>
                  </a:lnTo>
                  <a:lnTo>
                    <a:pt x="378" y="26"/>
                  </a:lnTo>
                  <a:lnTo>
                    <a:pt x="365" y="38"/>
                  </a:lnTo>
                  <a:lnTo>
                    <a:pt x="299" y="58"/>
                  </a:lnTo>
                  <a:lnTo>
                    <a:pt x="170" y="58"/>
                  </a:lnTo>
                  <a:lnTo>
                    <a:pt x="125" y="56"/>
                  </a:lnTo>
                  <a:lnTo>
                    <a:pt x="107" y="79"/>
                  </a:lnTo>
                  <a:lnTo>
                    <a:pt x="79" y="96"/>
                  </a:lnTo>
                  <a:lnTo>
                    <a:pt x="13" y="109"/>
                  </a:lnTo>
                  <a:lnTo>
                    <a:pt x="0" y="98"/>
                  </a:lnTo>
                  <a:lnTo>
                    <a:pt x="11" y="17"/>
                  </a:lnTo>
                  <a:lnTo>
                    <a:pt x="28" y="10"/>
                  </a:lnTo>
                  <a:lnTo>
                    <a:pt x="34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0" name="Freeform 84"/>
            <p:cNvSpPr>
              <a:spLocks/>
            </p:cNvSpPr>
            <p:nvPr/>
          </p:nvSpPr>
          <p:spPr bwMode="auto">
            <a:xfrm>
              <a:off x="4034" y="1312"/>
              <a:ext cx="1020" cy="71"/>
            </a:xfrm>
            <a:custGeom>
              <a:avLst/>
              <a:gdLst>
                <a:gd name="T0" fmla="*/ 7 w 2040"/>
                <a:gd name="T1" fmla="*/ 0 h 144"/>
                <a:gd name="T2" fmla="*/ 259 w 2040"/>
                <a:gd name="T3" fmla="*/ 8 h 144"/>
                <a:gd name="T4" fmla="*/ 741 w 2040"/>
                <a:gd name="T5" fmla="*/ 28 h 144"/>
                <a:gd name="T6" fmla="*/ 881 w 2040"/>
                <a:gd name="T7" fmla="*/ 33 h 144"/>
                <a:gd name="T8" fmla="*/ 1005 w 2040"/>
                <a:gd name="T9" fmla="*/ 41 h 144"/>
                <a:gd name="T10" fmla="*/ 1017 w 2040"/>
                <a:gd name="T11" fmla="*/ 45 h 144"/>
                <a:gd name="T12" fmla="*/ 1020 w 2040"/>
                <a:gd name="T13" fmla="*/ 56 h 144"/>
                <a:gd name="T14" fmla="*/ 1017 w 2040"/>
                <a:gd name="T15" fmla="*/ 66 h 144"/>
                <a:gd name="T16" fmla="*/ 1005 w 2040"/>
                <a:gd name="T17" fmla="*/ 71 h 144"/>
                <a:gd name="T18" fmla="*/ 878 w 2040"/>
                <a:gd name="T19" fmla="*/ 63 h 144"/>
                <a:gd name="T20" fmla="*/ 738 w 2040"/>
                <a:gd name="T21" fmla="*/ 58 h 144"/>
                <a:gd name="T22" fmla="*/ 257 w 2040"/>
                <a:gd name="T23" fmla="*/ 30 h 144"/>
                <a:gd name="T24" fmla="*/ 132 w 2040"/>
                <a:gd name="T25" fmla="*/ 19 h 144"/>
                <a:gd name="T26" fmla="*/ 7 w 2040"/>
                <a:gd name="T27" fmla="*/ 12 h 144"/>
                <a:gd name="T28" fmla="*/ 0 w 2040"/>
                <a:gd name="T29" fmla="*/ 6 h 144"/>
                <a:gd name="T30" fmla="*/ 7 w 2040"/>
                <a:gd name="T31" fmla="*/ 0 h 144"/>
                <a:gd name="T32" fmla="*/ 7 w 2040"/>
                <a:gd name="T33" fmla="*/ 0 h 144"/>
                <a:gd name="T34" fmla="*/ 7 w 2040"/>
                <a:gd name="T35" fmla="*/ 0 h 14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040" h="144">
                  <a:moveTo>
                    <a:pt x="13" y="0"/>
                  </a:moveTo>
                  <a:lnTo>
                    <a:pt x="517" y="17"/>
                  </a:lnTo>
                  <a:lnTo>
                    <a:pt x="1481" y="56"/>
                  </a:lnTo>
                  <a:lnTo>
                    <a:pt x="1761" y="66"/>
                  </a:lnTo>
                  <a:lnTo>
                    <a:pt x="2010" y="83"/>
                  </a:lnTo>
                  <a:lnTo>
                    <a:pt x="2033" y="91"/>
                  </a:lnTo>
                  <a:lnTo>
                    <a:pt x="2040" y="113"/>
                  </a:lnTo>
                  <a:lnTo>
                    <a:pt x="2033" y="134"/>
                  </a:lnTo>
                  <a:lnTo>
                    <a:pt x="2010" y="144"/>
                  </a:lnTo>
                  <a:lnTo>
                    <a:pt x="1756" y="127"/>
                  </a:lnTo>
                  <a:lnTo>
                    <a:pt x="1476" y="117"/>
                  </a:lnTo>
                  <a:lnTo>
                    <a:pt x="514" y="61"/>
                  </a:lnTo>
                  <a:lnTo>
                    <a:pt x="263" y="38"/>
                  </a:lnTo>
                  <a:lnTo>
                    <a:pt x="13" y="25"/>
                  </a:lnTo>
                  <a:lnTo>
                    <a:pt x="0" y="1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1" name="Freeform 85"/>
            <p:cNvSpPr>
              <a:spLocks/>
            </p:cNvSpPr>
            <p:nvPr/>
          </p:nvSpPr>
          <p:spPr bwMode="auto">
            <a:xfrm>
              <a:off x="3882" y="1529"/>
              <a:ext cx="929" cy="55"/>
            </a:xfrm>
            <a:custGeom>
              <a:avLst/>
              <a:gdLst>
                <a:gd name="T0" fmla="*/ 10 w 1858"/>
                <a:gd name="T1" fmla="*/ 2 h 111"/>
                <a:gd name="T2" fmla="*/ 178 w 1858"/>
                <a:gd name="T3" fmla="*/ 0 h 111"/>
                <a:gd name="T4" fmla="*/ 456 w 1858"/>
                <a:gd name="T5" fmla="*/ 10 h 111"/>
                <a:gd name="T6" fmla="*/ 585 w 1858"/>
                <a:gd name="T7" fmla="*/ 17 h 111"/>
                <a:gd name="T8" fmla="*/ 732 w 1858"/>
                <a:gd name="T9" fmla="*/ 24 h 111"/>
                <a:gd name="T10" fmla="*/ 828 w 1858"/>
                <a:gd name="T11" fmla="*/ 30 h 111"/>
                <a:gd name="T12" fmla="*/ 923 w 1858"/>
                <a:gd name="T13" fmla="*/ 35 h 111"/>
                <a:gd name="T14" fmla="*/ 929 w 1858"/>
                <a:gd name="T15" fmla="*/ 41 h 111"/>
                <a:gd name="T16" fmla="*/ 923 w 1858"/>
                <a:gd name="T17" fmla="*/ 48 h 111"/>
                <a:gd name="T18" fmla="*/ 828 w 1858"/>
                <a:gd name="T19" fmla="*/ 52 h 111"/>
                <a:gd name="T20" fmla="*/ 732 w 1858"/>
                <a:gd name="T21" fmla="*/ 55 h 111"/>
                <a:gd name="T22" fmla="*/ 455 w 1858"/>
                <a:gd name="T23" fmla="*/ 41 h 111"/>
                <a:gd name="T24" fmla="*/ 325 w 1858"/>
                <a:gd name="T25" fmla="*/ 34 h 111"/>
                <a:gd name="T26" fmla="*/ 178 w 1858"/>
                <a:gd name="T27" fmla="*/ 32 h 111"/>
                <a:gd name="T28" fmla="*/ 11 w 1858"/>
                <a:gd name="T29" fmla="*/ 24 h 111"/>
                <a:gd name="T30" fmla="*/ 0 w 1858"/>
                <a:gd name="T31" fmla="*/ 13 h 111"/>
                <a:gd name="T32" fmla="*/ 3 w 1858"/>
                <a:gd name="T33" fmla="*/ 5 h 111"/>
                <a:gd name="T34" fmla="*/ 10 w 1858"/>
                <a:gd name="T35" fmla="*/ 2 h 111"/>
                <a:gd name="T36" fmla="*/ 10 w 1858"/>
                <a:gd name="T37" fmla="*/ 2 h 111"/>
                <a:gd name="T38" fmla="*/ 10 w 1858"/>
                <a:gd name="T39" fmla="*/ 2 h 11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858" h="111">
                  <a:moveTo>
                    <a:pt x="19" y="5"/>
                  </a:moveTo>
                  <a:lnTo>
                    <a:pt x="355" y="0"/>
                  </a:lnTo>
                  <a:lnTo>
                    <a:pt x="911" y="20"/>
                  </a:lnTo>
                  <a:lnTo>
                    <a:pt x="1170" y="35"/>
                  </a:lnTo>
                  <a:lnTo>
                    <a:pt x="1464" y="48"/>
                  </a:lnTo>
                  <a:lnTo>
                    <a:pt x="1656" y="61"/>
                  </a:lnTo>
                  <a:lnTo>
                    <a:pt x="1846" y="71"/>
                  </a:lnTo>
                  <a:lnTo>
                    <a:pt x="1858" y="82"/>
                  </a:lnTo>
                  <a:lnTo>
                    <a:pt x="1846" y="96"/>
                  </a:lnTo>
                  <a:lnTo>
                    <a:pt x="1655" y="104"/>
                  </a:lnTo>
                  <a:lnTo>
                    <a:pt x="1463" y="111"/>
                  </a:lnTo>
                  <a:lnTo>
                    <a:pt x="909" y="82"/>
                  </a:lnTo>
                  <a:lnTo>
                    <a:pt x="649" y="69"/>
                  </a:lnTo>
                  <a:lnTo>
                    <a:pt x="355" y="64"/>
                  </a:lnTo>
                  <a:lnTo>
                    <a:pt x="21" y="48"/>
                  </a:lnTo>
                  <a:lnTo>
                    <a:pt x="0" y="26"/>
                  </a:lnTo>
                  <a:lnTo>
                    <a:pt x="5" y="11"/>
                  </a:lnTo>
                  <a:lnTo>
                    <a:pt x="19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2" name="Freeform 86"/>
            <p:cNvSpPr>
              <a:spLocks/>
            </p:cNvSpPr>
            <p:nvPr/>
          </p:nvSpPr>
          <p:spPr bwMode="auto">
            <a:xfrm>
              <a:off x="5081" y="1372"/>
              <a:ext cx="124" cy="183"/>
            </a:xfrm>
            <a:custGeom>
              <a:avLst/>
              <a:gdLst>
                <a:gd name="T0" fmla="*/ 11 w 248"/>
                <a:gd name="T1" fmla="*/ 3 h 367"/>
                <a:gd name="T2" fmla="*/ 23 w 248"/>
                <a:gd name="T3" fmla="*/ 29 h 367"/>
                <a:gd name="T4" fmla="*/ 36 w 248"/>
                <a:gd name="T5" fmla="*/ 52 h 367"/>
                <a:gd name="T6" fmla="*/ 50 w 248"/>
                <a:gd name="T7" fmla="*/ 73 h 367"/>
                <a:gd name="T8" fmla="*/ 69 w 248"/>
                <a:gd name="T9" fmla="*/ 96 h 367"/>
                <a:gd name="T10" fmla="*/ 124 w 248"/>
                <a:gd name="T11" fmla="*/ 169 h 367"/>
                <a:gd name="T12" fmla="*/ 121 w 248"/>
                <a:gd name="T13" fmla="*/ 180 h 367"/>
                <a:gd name="T14" fmla="*/ 112 w 248"/>
                <a:gd name="T15" fmla="*/ 183 h 367"/>
                <a:gd name="T16" fmla="*/ 98 w 248"/>
                <a:gd name="T17" fmla="*/ 171 h 367"/>
                <a:gd name="T18" fmla="*/ 93 w 248"/>
                <a:gd name="T19" fmla="*/ 152 h 367"/>
                <a:gd name="T20" fmla="*/ 82 w 248"/>
                <a:gd name="T21" fmla="*/ 137 h 367"/>
                <a:gd name="T22" fmla="*/ 54 w 248"/>
                <a:gd name="T23" fmla="*/ 109 h 367"/>
                <a:gd name="T24" fmla="*/ 22 w 248"/>
                <a:gd name="T25" fmla="*/ 61 h 367"/>
                <a:gd name="T26" fmla="*/ 0 w 248"/>
                <a:gd name="T27" fmla="*/ 8 h 367"/>
                <a:gd name="T28" fmla="*/ 3 w 248"/>
                <a:gd name="T29" fmla="*/ 0 h 367"/>
                <a:gd name="T30" fmla="*/ 11 w 248"/>
                <a:gd name="T31" fmla="*/ 3 h 367"/>
                <a:gd name="T32" fmla="*/ 11 w 248"/>
                <a:gd name="T33" fmla="*/ 3 h 367"/>
                <a:gd name="T34" fmla="*/ 11 w 248"/>
                <a:gd name="T35" fmla="*/ 3 h 36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48" h="367">
                  <a:moveTo>
                    <a:pt x="21" y="6"/>
                  </a:moveTo>
                  <a:lnTo>
                    <a:pt x="46" y="59"/>
                  </a:lnTo>
                  <a:lnTo>
                    <a:pt x="71" y="104"/>
                  </a:lnTo>
                  <a:lnTo>
                    <a:pt x="100" y="147"/>
                  </a:lnTo>
                  <a:lnTo>
                    <a:pt x="138" y="193"/>
                  </a:lnTo>
                  <a:lnTo>
                    <a:pt x="248" y="339"/>
                  </a:lnTo>
                  <a:lnTo>
                    <a:pt x="241" y="360"/>
                  </a:lnTo>
                  <a:lnTo>
                    <a:pt x="223" y="367"/>
                  </a:lnTo>
                  <a:lnTo>
                    <a:pt x="195" y="342"/>
                  </a:lnTo>
                  <a:lnTo>
                    <a:pt x="185" y="304"/>
                  </a:lnTo>
                  <a:lnTo>
                    <a:pt x="163" y="274"/>
                  </a:lnTo>
                  <a:lnTo>
                    <a:pt x="107" y="218"/>
                  </a:lnTo>
                  <a:lnTo>
                    <a:pt x="44" y="122"/>
                  </a:lnTo>
                  <a:lnTo>
                    <a:pt x="0" y="16"/>
                  </a:lnTo>
                  <a:lnTo>
                    <a:pt x="6" y="0"/>
                  </a:lnTo>
                  <a:lnTo>
                    <a:pt x="21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3" name="Freeform 87"/>
            <p:cNvSpPr>
              <a:spLocks/>
            </p:cNvSpPr>
            <p:nvPr/>
          </p:nvSpPr>
          <p:spPr bwMode="auto">
            <a:xfrm>
              <a:off x="5138" y="1573"/>
              <a:ext cx="71" cy="70"/>
            </a:xfrm>
            <a:custGeom>
              <a:avLst/>
              <a:gdLst>
                <a:gd name="T0" fmla="*/ 71 w 142"/>
                <a:gd name="T1" fmla="*/ 9 h 141"/>
                <a:gd name="T2" fmla="*/ 59 w 142"/>
                <a:gd name="T3" fmla="*/ 26 h 141"/>
                <a:gd name="T4" fmla="*/ 46 w 142"/>
                <a:gd name="T5" fmla="*/ 41 h 141"/>
                <a:gd name="T6" fmla="*/ 18 w 142"/>
                <a:gd name="T7" fmla="*/ 70 h 141"/>
                <a:gd name="T8" fmla="*/ 3 w 142"/>
                <a:gd name="T9" fmla="*/ 70 h 141"/>
                <a:gd name="T10" fmla="*/ 0 w 142"/>
                <a:gd name="T11" fmla="*/ 64 h 141"/>
                <a:gd name="T12" fmla="*/ 3 w 142"/>
                <a:gd name="T13" fmla="*/ 55 h 141"/>
                <a:gd name="T14" fmla="*/ 60 w 142"/>
                <a:gd name="T15" fmla="*/ 2 h 141"/>
                <a:gd name="T16" fmla="*/ 70 w 142"/>
                <a:gd name="T17" fmla="*/ 0 h 141"/>
                <a:gd name="T18" fmla="*/ 71 w 142"/>
                <a:gd name="T19" fmla="*/ 9 h 141"/>
                <a:gd name="T20" fmla="*/ 71 w 142"/>
                <a:gd name="T21" fmla="*/ 9 h 141"/>
                <a:gd name="T22" fmla="*/ 71 w 142"/>
                <a:gd name="T23" fmla="*/ 9 h 1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42" h="141">
                  <a:moveTo>
                    <a:pt x="142" y="19"/>
                  </a:moveTo>
                  <a:lnTo>
                    <a:pt x="117" y="53"/>
                  </a:lnTo>
                  <a:lnTo>
                    <a:pt x="92" y="83"/>
                  </a:lnTo>
                  <a:lnTo>
                    <a:pt x="36" y="141"/>
                  </a:lnTo>
                  <a:lnTo>
                    <a:pt x="5" y="141"/>
                  </a:lnTo>
                  <a:lnTo>
                    <a:pt x="0" y="128"/>
                  </a:lnTo>
                  <a:lnTo>
                    <a:pt x="5" y="111"/>
                  </a:lnTo>
                  <a:lnTo>
                    <a:pt x="120" y="4"/>
                  </a:lnTo>
                  <a:lnTo>
                    <a:pt x="139" y="0"/>
                  </a:lnTo>
                  <a:lnTo>
                    <a:pt x="142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4" name="Freeform 88"/>
            <p:cNvSpPr>
              <a:spLocks/>
            </p:cNvSpPr>
            <p:nvPr/>
          </p:nvSpPr>
          <p:spPr bwMode="auto">
            <a:xfrm>
              <a:off x="3857" y="1599"/>
              <a:ext cx="1304" cy="53"/>
            </a:xfrm>
            <a:custGeom>
              <a:avLst/>
              <a:gdLst>
                <a:gd name="T0" fmla="*/ 10 w 2609"/>
                <a:gd name="T1" fmla="*/ 10 h 106"/>
                <a:gd name="T2" fmla="*/ 82 w 2609"/>
                <a:gd name="T3" fmla="*/ 15 h 106"/>
                <a:gd name="T4" fmla="*/ 140 w 2609"/>
                <a:gd name="T5" fmla="*/ 7 h 106"/>
                <a:gd name="T6" fmla="*/ 191 w 2609"/>
                <a:gd name="T7" fmla="*/ 2 h 106"/>
                <a:gd name="T8" fmla="*/ 299 w 2609"/>
                <a:gd name="T9" fmla="*/ 0 h 106"/>
                <a:gd name="T10" fmla="*/ 344 w 2609"/>
                <a:gd name="T11" fmla="*/ 0 h 106"/>
                <a:gd name="T12" fmla="*/ 822 w 2609"/>
                <a:gd name="T13" fmla="*/ 10 h 106"/>
                <a:gd name="T14" fmla="*/ 862 w 2609"/>
                <a:gd name="T15" fmla="*/ 10 h 106"/>
                <a:gd name="T16" fmla="*/ 883 w 2609"/>
                <a:gd name="T17" fmla="*/ 11 h 106"/>
                <a:gd name="T18" fmla="*/ 1000 w 2609"/>
                <a:gd name="T19" fmla="*/ 14 h 106"/>
                <a:gd name="T20" fmla="*/ 1020 w 2609"/>
                <a:gd name="T21" fmla="*/ 18 h 106"/>
                <a:gd name="T22" fmla="*/ 1273 w 2609"/>
                <a:gd name="T23" fmla="*/ 27 h 106"/>
                <a:gd name="T24" fmla="*/ 1304 w 2609"/>
                <a:gd name="T25" fmla="*/ 27 h 106"/>
                <a:gd name="T26" fmla="*/ 1293 w 2609"/>
                <a:gd name="T27" fmla="*/ 49 h 106"/>
                <a:gd name="T28" fmla="*/ 1273 w 2609"/>
                <a:gd name="T29" fmla="*/ 53 h 106"/>
                <a:gd name="T30" fmla="*/ 1146 w 2609"/>
                <a:gd name="T31" fmla="*/ 47 h 106"/>
                <a:gd name="T32" fmla="*/ 1019 w 2609"/>
                <a:gd name="T33" fmla="*/ 40 h 106"/>
                <a:gd name="T34" fmla="*/ 998 w 2609"/>
                <a:gd name="T35" fmla="*/ 39 h 106"/>
                <a:gd name="T36" fmla="*/ 881 w 2609"/>
                <a:gd name="T37" fmla="*/ 36 h 106"/>
                <a:gd name="T38" fmla="*/ 861 w 2609"/>
                <a:gd name="T39" fmla="*/ 33 h 106"/>
                <a:gd name="T40" fmla="*/ 822 w 2609"/>
                <a:gd name="T41" fmla="*/ 34 h 106"/>
                <a:gd name="T42" fmla="*/ 344 w 2609"/>
                <a:gd name="T43" fmla="*/ 24 h 106"/>
                <a:gd name="T44" fmla="*/ 299 w 2609"/>
                <a:gd name="T45" fmla="*/ 24 h 106"/>
                <a:gd name="T46" fmla="*/ 192 w 2609"/>
                <a:gd name="T47" fmla="*/ 20 h 106"/>
                <a:gd name="T48" fmla="*/ 84 w 2609"/>
                <a:gd name="T49" fmla="*/ 28 h 106"/>
                <a:gd name="T50" fmla="*/ 7 w 2609"/>
                <a:gd name="T51" fmla="*/ 28 h 106"/>
                <a:gd name="T52" fmla="*/ 0 w 2609"/>
                <a:gd name="T53" fmla="*/ 17 h 106"/>
                <a:gd name="T54" fmla="*/ 3 w 2609"/>
                <a:gd name="T55" fmla="*/ 11 h 106"/>
                <a:gd name="T56" fmla="*/ 10 w 2609"/>
                <a:gd name="T57" fmla="*/ 10 h 106"/>
                <a:gd name="T58" fmla="*/ 10 w 2609"/>
                <a:gd name="T59" fmla="*/ 10 h 106"/>
                <a:gd name="T60" fmla="*/ 10 w 2609"/>
                <a:gd name="T61" fmla="*/ 10 h 10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609" h="106">
                  <a:moveTo>
                    <a:pt x="21" y="19"/>
                  </a:moveTo>
                  <a:lnTo>
                    <a:pt x="165" y="30"/>
                  </a:lnTo>
                  <a:lnTo>
                    <a:pt x="281" y="14"/>
                  </a:lnTo>
                  <a:lnTo>
                    <a:pt x="382" y="4"/>
                  </a:lnTo>
                  <a:lnTo>
                    <a:pt x="598" y="0"/>
                  </a:lnTo>
                  <a:lnTo>
                    <a:pt x="689" y="0"/>
                  </a:lnTo>
                  <a:lnTo>
                    <a:pt x="1645" y="19"/>
                  </a:lnTo>
                  <a:lnTo>
                    <a:pt x="1724" y="20"/>
                  </a:lnTo>
                  <a:lnTo>
                    <a:pt x="1766" y="22"/>
                  </a:lnTo>
                  <a:lnTo>
                    <a:pt x="2001" y="28"/>
                  </a:lnTo>
                  <a:lnTo>
                    <a:pt x="2040" y="35"/>
                  </a:lnTo>
                  <a:lnTo>
                    <a:pt x="2546" y="53"/>
                  </a:lnTo>
                  <a:lnTo>
                    <a:pt x="2609" y="53"/>
                  </a:lnTo>
                  <a:lnTo>
                    <a:pt x="2586" y="98"/>
                  </a:lnTo>
                  <a:lnTo>
                    <a:pt x="2546" y="106"/>
                  </a:lnTo>
                  <a:lnTo>
                    <a:pt x="2292" y="93"/>
                  </a:lnTo>
                  <a:lnTo>
                    <a:pt x="2039" y="80"/>
                  </a:lnTo>
                  <a:lnTo>
                    <a:pt x="1997" y="78"/>
                  </a:lnTo>
                  <a:lnTo>
                    <a:pt x="1762" y="71"/>
                  </a:lnTo>
                  <a:lnTo>
                    <a:pt x="1723" y="65"/>
                  </a:lnTo>
                  <a:lnTo>
                    <a:pt x="1645" y="68"/>
                  </a:lnTo>
                  <a:lnTo>
                    <a:pt x="689" y="48"/>
                  </a:lnTo>
                  <a:lnTo>
                    <a:pt x="598" y="48"/>
                  </a:lnTo>
                  <a:lnTo>
                    <a:pt x="384" y="40"/>
                  </a:lnTo>
                  <a:lnTo>
                    <a:pt x="169" y="55"/>
                  </a:lnTo>
                  <a:lnTo>
                    <a:pt x="15" y="55"/>
                  </a:lnTo>
                  <a:lnTo>
                    <a:pt x="0" y="33"/>
                  </a:lnTo>
                  <a:lnTo>
                    <a:pt x="7" y="22"/>
                  </a:lnTo>
                  <a:lnTo>
                    <a:pt x="21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5" name="Freeform 89"/>
            <p:cNvSpPr>
              <a:spLocks/>
            </p:cNvSpPr>
            <p:nvPr/>
          </p:nvSpPr>
          <p:spPr bwMode="auto">
            <a:xfrm>
              <a:off x="4103" y="1381"/>
              <a:ext cx="695" cy="73"/>
            </a:xfrm>
            <a:custGeom>
              <a:avLst/>
              <a:gdLst>
                <a:gd name="T0" fmla="*/ 13 w 1390"/>
                <a:gd name="T1" fmla="*/ 0 h 145"/>
                <a:gd name="T2" fmla="*/ 174 w 1390"/>
                <a:gd name="T3" fmla="*/ 7 h 145"/>
                <a:gd name="T4" fmla="*/ 280 w 1390"/>
                <a:gd name="T5" fmla="*/ 18 h 145"/>
                <a:gd name="T6" fmla="*/ 372 w 1390"/>
                <a:gd name="T7" fmla="*/ 26 h 145"/>
                <a:gd name="T8" fmla="*/ 571 w 1390"/>
                <a:gd name="T9" fmla="*/ 43 h 145"/>
                <a:gd name="T10" fmla="*/ 630 w 1390"/>
                <a:gd name="T11" fmla="*/ 52 h 145"/>
                <a:gd name="T12" fmla="*/ 690 w 1390"/>
                <a:gd name="T13" fmla="*/ 60 h 145"/>
                <a:gd name="T14" fmla="*/ 695 w 1390"/>
                <a:gd name="T15" fmla="*/ 66 h 145"/>
                <a:gd name="T16" fmla="*/ 690 w 1390"/>
                <a:gd name="T17" fmla="*/ 72 h 145"/>
                <a:gd name="T18" fmla="*/ 569 w 1390"/>
                <a:gd name="T19" fmla="*/ 73 h 145"/>
                <a:gd name="T20" fmla="*/ 171 w 1390"/>
                <a:gd name="T21" fmla="*/ 36 h 145"/>
                <a:gd name="T22" fmla="*/ 10 w 1390"/>
                <a:gd name="T23" fmla="*/ 23 h 145"/>
                <a:gd name="T24" fmla="*/ 0 w 1390"/>
                <a:gd name="T25" fmla="*/ 10 h 145"/>
                <a:gd name="T26" fmla="*/ 4 w 1390"/>
                <a:gd name="T27" fmla="*/ 2 h 145"/>
                <a:gd name="T28" fmla="*/ 13 w 1390"/>
                <a:gd name="T29" fmla="*/ 0 h 145"/>
                <a:gd name="T30" fmla="*/ 13 w 1390"/>
                <a:gd name="T31" fmla="*/ 0 h 145"/>
                <a:gd name="T32" fmla="*/ 13 w 1390"/>
                <a:gd name="T33" fmla="*/ 0 h 1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390" h="145">
                  <a:moveTo>
                    <a:pt x="25" y="0"/>
                  </a:moveTo>
                  <a:lnTo>
                    <a:pt x="347" y="13"/>
                  </a:lnTo>
                  <a:lnTo>
                    <a:pt x="559" y="35"/>
                  </a:lnTo>
                  <a:lnTo>
                    <a:pt x="744" y="51"/>
                  </a:lnTo>
                  <a:lnTo>
                    <a:pt x="1142" y="86"/>
                  </a:lnTo>
                  <a:lnTo>
                    <a:pt x="1260" y="104"/>
                  </a:lnTo>
                  <a:lnTo>
                    <a:pt x="1379" y="119"/>
                  </a:lnTo>
                  <a:lnTo>
                    <a:pt x="1390" y="132"/>
                  </a:lnTo>
                  <a:lnTo>
                    <a:pt x="1379" y="144"/>
                  </a:lnTo>
                  <a:lnTo>
                    <a:pt x="1138" y="145"/>
                  </a:lnTo>
                  <a:lnTo>
                    <a:pt x="341" y="71"/>
                  </a:lnTo>
                  <a:lnTo>
                    <a:pt x="20" y="45"/>
                  </a:lnTo>
                  <a:lnTo>
                    <a:pt x="0" y="20"/>
                  </a:lnTo>
                  <a:lnTo>
                    <a:pt x="8" y="3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6" name="Freeform 90"/>
            <p:cNvSpPr>
              <a:spLocks/>
            </p:cNvSpPr>
            <p:nvPr/>
          </p:nvSpPr>
          <p:spPr bwMode="auto">
            <a:xfrm>
              <a:off x="4068" y="1447"/>
              <a:ext cx="506" cy="54"/>
            </a:xfrm>
            <a:custGeom>
              <a:avLst/>
              <a:gdLst>
                <a:gd name="T0" fmla="*/ 7 w 1011"/>
                <a:gd name="T1" fmla="*/ 0 h 108"/>
                <a:gd name="T2" fmla="*/ 160 w 1011"/>
                <a:gd name="T3" fmla="*/ 7 h 108"/>
                <a:gd name="T4" fmla="*/ 253 w 1011"/>
                <a:gd name="T5" fmla="*/ 14 h 108"/>
                <a:gd name="T6" fmla="*/ 377 w 1011"/>
                <a:gd name="T7" fmla="*/ 27 h 108"/>
                <a:gd name="T8" fmla="*/ 434 w 1011"/>
                <a:gd name="T9" fmla="*/ 35 h 108"/>
                <a:gd name="T10" fmla="*/ 500 w 1011"/>
                <a:gd name="T11" fmla="*/ 43 h 108"/>
                <a:gd name="T12" fmla="*/ 506 w 1011"/>
                <a:gd name="T13" fmla="*/ 49 h 108"/>
                <a:gd name="T14" fmla="*/ 499 w 1011"/>
                <a:gd name="T15" fmla="*/ 54 h 108"/>
                <a:gd name="T16" fmla="*/ 252 w 1011"/>
                <a:gd name="T17" fmla="*/ 41 h 108"/>
                <a:gd name="T18" fmla="*/ 157 w 1011"/>
                <a:gd name="T19" fmla="*/ 33 h 108"/>
                <a:gd name="T20" fmla="*/ 82 w 1011"/>
                <a:gd name="T21" fmla="*/ 20 h 108"/>
                <a:gd name="T22" fmla="*/ 7 w 1011"/>
                <a:gd name="T23" fmla="*/ 13 h 108"/>
                <a:gd name="T24" fmla="*/ 0 w 1011"/>
                <a:gd name="T25" fmla="*/ 6 h 108"/>
                <a:gd name="T26" fmla="*/ 7 w 1011"/>
                <a:gd name="T27" fmla="*/ 0 h 108"/>
                <a:gd name="T28" fmla="*/ 7 w 1011"/>
                <a:gd name="T29" fmla="*/ 0 h 108"/>
                <a:gd name="T30" fmla="*/ 7 w 1011"/>
                <a:gd name="T31" fmla="*/ 0 h 10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11" h="108">
                  <a:moveTo>
                    <a:pt x="13" y="0"/>
                  </a:moveTo>
                  <a:lnTo>
                    <a:pt x="319" y="13"/>
                  </a:lnTo>
                  <a:lnTo>
                    <a:pt x="506" y="28"/>
                  </a:lnTo>
                  <a:lnTo>
                    <a:pt x="754" y="53"/>
                  </a:lnTo>
                  <a:lnTo>
                    <a:pt x="868" y="70"/>
                  </a:lnTo>
                  <a:lnTo>
                    <a:pt x="1000" y="85"/>
                  </a:lnTo>
                  <a:lnTo>
                    <a:pt x="1011" y="98"/>
                  </a:lnTo>
                  <a:lnTo>
                    <a:pt x="998" y="108"/>
                  </a:lnTo>
                  <a:lnTo>
                    <a:pt x="504" y="81"/>
                  </a:lnTo>
                  <a:lnTo>
                    <a:pt x="314" y="66"/>
                  </a:lnTo>
                  <a:lnTo>
                    <a:pt x="163" y="40"/>
                  </a:lnTo>
                  <a:lnTo>
                    <a:pt x="13" y="25"/>
                  </a:lnTo>
                  <a:lnTo>
                    <a:pt x="0" y="1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7" name="Freeform 91"/>
            <p:cNvSpPr>
              <a:spLocks/>
            </p:cNvSpPr>
            <p:nvPr/>
          </p:nvSpPr>
          <p:spPr bwMode="auto">
            <a:xfrm>
              <a:off x="4896" y="1431"/>
              <a:ext cx="153" cy="30"/>
            </a:xfrm>
            <a:custGeom>
              <a:avLst/>
              <a:gdLst>
                <a:gd name="T0" fmla="*/ 7 w 306"/>
                <a:gd name="T1" fmla="*/ 0 h 59"/>
                <a:gd name="T2" fmla="*/ 140 w 306"/>
                <a:gd name="T3" fmla="*/ 3 h 59"/>
                <a:gd name="T4" fmla="*/ 153 w 306"/>
                <a:gd name="T5" fmla="*/ 17 h 59"/>
                <a:gd name="T6" fmla="*/ 150 w 306"/>
                <a:gd name="T7" fmla="*/ 26 h 59"/>
                <a:gd name="T8" fmla="*/ 140 w 306"/>
                <a:gd name="T9" fmla="*/ 30 h 59"/>
                <a:gd name="T10" fmla="*/ 72 w 306"/>
                <a:gd name="T11" fmla="*/ 23 h 59"/>
                <a:gd name="T12" fmla="*/ 5 w 306"/>
                <a:gd name="T13" fmla="*/ 13 h 59"/>
                <a:gd name="T14" fmla="*/ 0 w 306"/>
                <a:gd name="T15" fmla="*/ 6 h 59"/>
                <a:gd name="T16" fmla="*/ 7 w 306"/>
                <a:gd name="T17" fmla="*/ 0 h 59"/>
                <a:gd name="T18" fmla="*/ 7 w 306"/>
                <a:gd name="T19" fmla="*/ 0 h 59"/>
                <a:gd name="T20" fmla="*/ 7 w 306"/>
                <a:gd name="T21" fmla="*/ 0 h 5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06" h="59">
                  <a:moveTo>
                    <a:pt x="13" y="0"/>
                  </a:moveTo>
                  <a:lnTo>
                    <a:pt x="280" y="6"/>
                  </a:lnTo>
                  <a:lnTo>
                    <a:pt x="306" y="33"/>
                  </a:lnTo>
                  <a:lnTo>
                    <a:pt x="300" y="51"/>
                  </a:lnTo>
                  <a:lnTo>
                    <a:pt x="280" y="59"/>
                  </a:lnTo>
                  <a:lnTo>
                    <a:pt x="144" y="46"/>
                  </a:lnTo>
                  <a:lnTo>
                    <a:pt x="10" y="25"/>
                  </a:lnTo>
                  <a:lnTo>
                    <a:pt x="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8" name="Freeform 92"/>
            <p:cNvSpPr>
              <a:spLocks/>
            </p:cNvSpPr>
            <p:nvPr/>
          </p:nvSpPr>
          <p:spPr bwMode="auto">
            <a:xfrm>
              <a:off x="4930" y="1470"/>
              <a:ext cx="155" cy="27"/>
            </a:xfrm>
            <a:custGeom>
              <a:avLst/>
              <a:gdLst>
                <a:gd name="T0" fmla="*/ 6 w 311"/>
                <a:gd name="T1" fmla="*/ 9 h 53"/>
                <a:gd name="T2" fmla="*/ 73 w 311"/>
                <a:gd name="T3" fmla="*/ 8 h 53"/>
                <a:gd name="T4" fmla="*/ 141 w 311"/>
                <a:gd name="T5" fmla="*/ 0 h 53"/>
                <a:gd name="T6" fmla="*/ 155 w 311"/>
                <a:gd name="T7" fmla="*/ 13 h 53"/>
                <a:gd name="T8" fmla="*/ 153 w 311"/>
                <a:gd name="T9" fmla="*/ 22 h 53"/>
                <a:gd name="T10" fmla="*/ 144 w 311"/>
                <a:gd name="T11" fmla="*/ 27 h 53"/>
                <a:gd name="T12" fmla="*/ 74 w 311"/>
                <a:gd name="T13" fmla="*/ 27 h 53"/>
                <a:gd name="T14" fmla="*/ 5 w 311"/>
                <a:gd name="T15" fmla="*/ 21 h 53"/>
                <a:gd name="T16" fmla="*/ 0 w 311"/>
                <a:gd name="T17" fmla="*/ 15 h 53"/>
                <a:gd name="T18" fmla="*/ 6 w 311"/>
                <a:gd name="T19" fmla="*/ 9 h 53"/>
                <a:gd name="T20" fmla="*/ 6 w 311"/>
                <a:gd name="T21" fmla="*/ 9 h 53"/>
                <a:gd name="T22" fmla="*/ 6 w 311"/>
                <a:gd name="T23" fmla="*/ 9 h 5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1" h="53">
                  <a:moveTo>
                    <a:pt x="13" y="17"/>
                  </a:moveTo>
                  <a:lnTo>
                    <a:pt x="147" y="15"/>
                  </a:lnTo>
                  <a:lnTo>
                    <a:pt x="283" y="0"/>
                  </a:lnTo>
                  <a:lnTo>
                    <a:pt x="311" y="25"/>
                  </a:lnTo>
                  <a:lnTo>
                    <a:pt x="306" y="43"/>
                  </a:lnTo>
                  <a:lnTo>
                    <a:pt x="288" y="53"/>
                  </a:lnTo>
                  <a:lnTo>
                    <a:pt x="149" y="53"/>
                  </a:lnTo>
                  <a:lnTo>
                    <a:pt x="10" y="42"/>
                  </a:lnTo>
                  <a:lnTo>
                    <a:pt x="0" y="29"/>
                  </a:lnTo>
                  <a:lnTo>
                    <a:pt x="13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9" name="Freeform 93"/>
            <p:cNvSpPr>
              <a:spLocks/>
            </p:cNvSpPr>
            <p:nvPr/>
          </p:nvSpPr>
          <p:spPr bwMode="auto">
            <a:xfrm>
              <a:off x="4943" y="1516"/>
              <a:ext cx="179" cy="31"/>
            </a:xfrm>
            <a:custGeom>
              <a:avLst/>
              <a:gdLst>
                <a:gd name="T0" fmla="*/ 11 w 358"/>
                <a:gd name="T1" fmla="*/ 7 h 63"/>
                <a:gd name="T2" fmla="*/ 143 w 358"/>
                <a:gd name="T3" fmla="*/ 6 h 63"/>
                <a:gd name="T4" fmla="*/ 172 w 358"/>
                <a:gd name="T5" fmla="*/ 0 h 63"/>
                <a:gd name="T6" fmla="*/ 179 w 358"/>
                <a:gd name="T7" fmla="*/ 4 h 63"/>
                <a:gd name="T8" fmla="*/ 176 w 358"/>
                <a:gd name="T9" fmla="*/ 12 h 63"/>
                <a:gd name="T10" fmla="*/ 162 w 358"/>
                <a:gd name="T11" fmla="*/ 21 h 63"/>
                <a:gd name="T12" fmla="*/ 147 w 358"/>
                <a:gd name="T13" fmla="*/ 30 h 63"/>
                <a:gd name="T14" fmla="*/ 79 w 358"/>
                <a:gd name="T15" fmla="*/ 31 h 63"/>
                <a:gd name="T16" fmla="*/ 11 w 358"/>
                <a:gd name="T17" fmla="*/ 29 h 63"/>
                <a:gd name="T18" fmla="*/ 0 w 358"/>
                <a:gd name="T19" fmla="*/ 18 h 63"/>
                <a:gd name="T20" fmla="*/ 3 w 358"/>
                <a:gd name="T21" fmla="*/ 11 h 63"/>
                <a:gd name="T22" fmla="*/ 11 w 358"/>
                <a:gd name="T23" fmla="*/ 7 h 63"/>
                <a:gd name="T24" fmla="*/ 11 w 358"/>
                <a:gd name="T25" fmla="*/ 7 h 63"/>
                <a:gd name="T26" fmla="*/ 11 w 358"/>
                <a:gd name="T27" fmla="*/ 7 h 6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58" h="63">
                  <a:moveTo>
                    <a:pt x="22" y="15"/>
                  </a:moveTo>
                  <a:lnTo>
                    <a:pt x="285" y="12"/>
                  </a:lnTo>
                  <a:lnTo>
                    <a:pt x="343" y="0"/>
                  </a:lnTo>
                  <a:lnTo>
                    <a:pt x="358" y="9"/>
                  </a:lnTo>
                  <a:lnTo>
                    <a:pt x="351" y="24"/>
                  </a:lnTo>
                  <a:lnTo>
                    <a:pt x="323" y="42"/>
                  </a:lnTo>
                  <a:lnTo>
                    <a:pt x="293" y="60"/>
                  </a:lnTo>
                  <a:lnTo>
                    <a:pt x="158" y="63"/>
                  </a:lnTo>
                  <a:lnTo>
                    <a:pt x="22" y="58"/>
                  </a:lnTo>
                  <a:lnTo>
                    <a:pt x="0" y="37"/>
                  </a:lnTo>
                  <a:lnTo>
                    <a:pt x="5" y="22"/>
                  </a:lnTo>
                  <a:lnTo>
                    <a:pt x="22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0" name="Freeform 94"/>
            <p:cNvSpPr>
              <a:spLocks/>
            </p:cNvSpPr>
            <p:nvPr/>
          </p:nvSpPr>
          <p:spPr bwMode="auto">
            <a:xfrm>
              <a:off x="4078" y="12"/>
              <a:ext cx="950" cy="258"/>
            </a:xfrm>
            <a:custGeom>
              <a:avLst/>
              <a:gdLst>
                <a:gd name="T0" fmla="*/ 2 w 1900"/>
                <a:gd name="T1" fmla="*/ 248 h 517"/>
                <a:gd name="T2" fmla="*/ 36 w 1900"/>
                <a:gd name="T3" fmla="*/ 224 h 517"/>
                <a:gd name="T4" fmla="*/ 68 w 1900"/>
                <a:gd name="T5" fmla="*/ 203 h 517"/>
                <a:gd name="T6" fmla="*/ 130 w 1900"/>
                <a:gd name="T7" fmla="*/ 171 h 517"/>
                <a:gd name="T8" fmla="*/ 196 w 1900"/>
                <a:gd name="T9" fmla="*/ 145 h 517"/>
                <a:gd name="T10" fmla="*/ 273 w 1900"/>
                <a:gd name="T11" fmla="*/ 123 h 517"/>
                <a:gd name="T12" fmla="*/ 325 w 1900"/>
                <a:gd name="T13" fmla="*/ 108 h 517"/>
                <a:gd name="T14" fmla="*/ 370 w 1900"/>
                <a:gd name="T15" fmla="*/ 93 h 517"/>
                <a:gd name="T16" fmla="*/ 415 w 1900"/>
                <a:gd name="T17" fmla="*/ 79 h 517"/>
                <a:gd name="T18" fmla="*/ 468 w 1900"/>
                <a:gd name="T19" fmla="*/ 68 h 517"/>
                <a:gd name="T20" fmla="*/ 542 w 1900"/>
                <a:gd name="T21" fmla="*/ 49 h 517"/>
                <a:gd name="T22" fmla="*/ 618 w 1900"/>
                <a:gd name="T23" fmla="*/ 28 h 517"/>
                <a:gd name="T24" fmla="*/ 703 w 1900"/>
                <a:gd name="T25" fmla="*/ 11 h 517"/>
                <a:gd name="T26" fmla="*/ 779 w 1900"/>
                <a:gd name="T27" fmla="*/ 3 h 517"/>
                <a:gd name="T28" fmla="*/ 944 w 1900"/>
                <a:gd name="T29" fmla="*/ 0 h 517"/>
                <a:gd name="T30" fmla="*/ 950 w 1900"/>
                <a:gd name="T31" fmla="*/ 6 h 517"/>
                <a:gd name="T32" fmla="*/ 944 w 1900"/>
                <a:gd name="T33" fmla="*/ 13 h 517"/>
                <a:gd name="T34" fmla="*/ 783 w 1900"/>
                <a:gd name="T35" fmla="*/ 25 h 517"/>
                <a:gd name="T36" fmla="*/ 709 w 1900"/>
                <a:gd name="T37" fmla="*/ 41 h 517"/>
                <a:gd name="T38" fmla="*/ 625 w 1900"/>
                <a:gd name="T39" fmla="*/ 61 h 517"/>
                <a:gd name="T40" fmla="*/ 549 w 1900"/>
                <a:gd name="T41" fmla="*/ 82 h 517"/>
                <a:gd name="T42" fmla="*/ 473 w 1900"/>
                <a:gd name="T43" fmla="*/ 99 h 517"/>
                <a:gd name="T44" fmla="*/ 377 w 1900"/>
                <a:gd name="T45" fmla="*/ 125 h 517"/>
                <a:gd name="T46" fmla="*/ 333 w 1900"/>
                <a:gd name="T47" fmla="*/ 139 h 517"/>
                <a:gd name="T48" fmla="*/ 281 w 1900"/>
                <a:gd name="T49" fmla="*/ 154 h 517"/>
                <a:gd name="T50" fmla="*/ 205 w 1900"/>
                <a:gd name="T51" fmla="*/ 173 h 517"/>
                <a:gd name="T52" fmla="*/ 139 w 1900"/>
                <a:gd name="T53" fmla="*/ 192 h 517"/>
                <a:gd name="T54" fmla="*/ 75 w 1900"/>
                <a:gd name="T55" fmla="*/ 218 h 517"/>
                <a:gd name="T56" fmla="*/ 43 w 1900"/>
                <a:gd name="T57" fmla="*/ 236 h 517"/>
                <a:gd name="T58" fmla="*/ 10 w 1900"/>
                <a:gd name="T59" fmla="*/ 258 h 517"/>
                <a:gd name="T60" fmla="*/ 0 w 1900"/>
                <a:gd name="T61" fmla="*/ 257 h 517"/>
                <a:gd name="T62" fmla="*/ 2 w 1900"/>
                <a:gd name="T63" fmla="*/ 248 h 517"/>
                <a:gd name="T64" fmla="*/ 2 w 1900"/>
                <a:gd name="T65" fmla="*/ 248 h 51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900" h="517">
                  <a:moveTo>
                    <a:pt x="4" y="496"/>
                  </a:moveTo>
                  <a:lnTo>
                    <a:pt x="72" y="448"/>
                  </a:lnTo>
                  <a:lnTo>
                    <a:pt x="136" y="407"/>
                  </a:lnTo>
                  <a:lnTo>
                    <a:pt x="260" y="342"/>
                  </a:lnTo>
                  <a:lnTo>
                    <a:pt x="392" y="291"/>
                  </a:lnTo>
                  <a:lnTo>
                    <a:pt x="546" y="246"/>
                  </a:lnTo>
                  <a:lnTo>
                    <a:pt x="650" y="217"/>
                  </a:lnTo>
                  <a:lnTo>
                    <a:pt x="739" y="187"/>
                  </a:lnTo>
                  <a:lnTo>
                    <a:pt x="830" y="159"/>
                  </a:lnTo>
                  <a:lnTo>
                    <a:pt x="935" y="136"/>
                  </a:lnTo>
                  <a:lnTo>
                    <a:pt x="1083" y="99"/>
                  </a:lnTo>
                  <a:lnTo>
                    <a:pt x="1235" y="56"/>
                  </a:lnTo>
                  <a:lnTo>
                    <a:pt x="1406" y="23"/>
                  </a:lnTo>
                  <a:lnTo>
                    <a:pt x="1558" y="7"/>
                  </a:lnTo>
                  <a:lnTo>
                    <a:pt x="1887" y="0"/>
                  </a:lnTo>
                  <a:lnTo>
                    <a:pt x="1900" y="13"/>
                  </a:lnTo>
                  <a:lnTo>
                    <a:pt x="1887" y="27"/>
                  </a:lnTo>
                  <a:lnTo>
                    <a:pt x="1566" y="51"/>
                  </a:lnTo>
                  <a:lnTo>
                    <a:pt x="1417" y="83"/>
                  </a:lnTo>
                  <a:lnTo>
                    <a:pt x="1250" y="122"/>
                  </a:lnTo>
                  <a:lnTo>
                    <a:pt x="1098" y="164"/>
                  </a:lnTo>
                  <a:lnTo>
                    <a:pt x="946" y="198"/>
                  </a:lnTo>
                  <a:lnTo>
                    <a:pt x="754" y="250"/>
                  </a:lnTo>
                  <a:lnTo>
                    <a:pt x="665" y="278"/>
                  </a:lnTo>
                  <a:lnTo>
                    <a:pt x="561" y="308"/>
                  </a:lnTo>
                  <a:lnTo>
                    <a:pt x="409" y="346"/>
                  </a:lnTo>
                  <a:lnTo>
                    <a:pt x="277" y="384"/>
                  </a:lnTo>
                  <a:lnTo>
                    <a:pt x="149" y="437"/>
                  </a:lnTo>
                  <a:lnTo>
                    <a:pt x="86" y="473"/>
                  </a:lnTo>
                  <a:lnTo>
                    <a:pt x="19" y="517"/>
                  </a:lnTo>
                  <a:lnTo>
                    <a:pt x="0" y="514"/>
                  </a:lnTo>
                  <a:lnTo>
                    <a:pt x="4" y="49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1" name="Freeform 95"/>
            <p:cNvSpPr>
              <a:spLocks/>
            </p:cNvSpPr>
            <p:nvPr/>
          </p:nvSpPr>
          <p:spPr bwMode="auto">
            <a:xfrm>
              <a:off x="5060" y="32"/>
              <a:ext cx="97" cy="147"/>
            </a:xfrm>
            <a:custGeom>
              <a:avLst/>
              <a:gdLst>
                <a:gd name="T0" fmla="*/ 10 w 195"/>
                <a:gd name="T1" fmla="*/ 0 h 295"/>
                <a:gd name="T2" fmla="*/ 39 w 195"/>
                <a:gd name="T3" fmla="*/ 30 h 295"/>
                <a:gd name="T4" fmla="*/ 62 w 195"/>
                <a:gd name="T5" fmla="*/ 58 h 295"/>
                <a:gd name="T6" fmla="*/ 97 w 195"/>
                <a:gd name="T7" fmla="*/ 126 h 295"/>
                <a:gd name="T8" fmla="*/ 96 w 195"/>
                <a:gd name="T9" fmla="*/ 140 h 295"/>
                <a:gd name="T10" fmla="*/ 87 w 195"/>
                <a:gd name="T11" fmla="*/ 147 h 295"/>
                <a:gd name="T12" fmla="*/ 75 w 195"/>
                <a:gd name="T13" fmla="*/ 147 h 295"/>
                <a:gd name="T14" fmla="*/ 67 w 195"/>
                <a:gd name="T15" fmla="*/ 137 h 295"/>
                <a:gd name="T16" fmla="*/ 53 w 195"/>
                <a:gd name="T17" fmla="*/ 101 h 295"/>
                <a:gd name="T18" fmla="*/ 42 w 195"/>
                <a:gd name="T19" fmla="*/ 69 h 295"/>
                <a:gd name="T20" fmla="*/ 25 w 195"/>
                <a:gd name="T21" fmla="*/ 39 h 295"/>
                <a:gd name="T22" fmla="*/ 14 w 195"/>
                <a:gd name="T23" fmla="*/ 24 h 295"/>
                <a:gd name="T24" fmla="*/ 1 w 195"/>
                <a:gd name="T25" fmla="*/ 9 h 295"/>
                <a:gd name="T26" fmla="*/ 0 w 195"/>
                <a:gd name="T27" fmla="*/ 4 h 295"/>
                <a:gd name="T28" fmla="*/ 1 w 195"/>
                <a:gd name="T29" fmla="*/ 0 h 295"/>
                <a:gd name="T30" fmla="*/ 10 w 195"/>
                <a:gd name="T31" fmla="*/ 0 h 295"/>
                <a:gd name="T32" fmla="*/ 10 w 195"/>
                <a:gd name="T33" fmla="*/ 0 h 295"/>
                <a:gd name="T34" fmla="*/ 10 w 195"/>
                <a:gd name="T35" fmla="*/ 0 h 2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95" h="295">
                  <a:moveTo>
                    <a:pt x="21" y="0"/>
                  </a:moveTo>
                  <a:lnTo>
                    <a:pt x="79" y="60"/>
                  </a:lnTo>
                  <a:lnTo>
                    <a:pt x="125" y="116"/>
                  </a:lnTo>
                  <a:lnTo>
                    <a:pt x="195" y="253"/>
                  </a:lnTo>
                  <a:lnTo>
                    <a:pt x="193" y="280"/>
                  </a:lnTo>
                  <a:lnTo>
                    <a:pt x="175" y="295"/>
                  </a:lnTo>
                  <a:lnTo>
                    <a:pt x="150" y="295"/>
                  </a:lnTo>
                  <a:lnTo>
                    <a:pt x="134" y="275"/>
                  </a:lnTo>
                  <a:lnTo>
                    <a:pt x="107" y="202"/>
                  </a:lnTo>
                  <a:lnTo>
                    <a:pt x="84" y="138"/>
                  </a:lnTo>
                  <a:lnTo>
                    <a:pt x="51" y="78"/>
                  </a:lnTo>
                  <a:lnTo>
                    <a:pt x="29" y="48"/>
                  </a:lnTo>
                  <a:lnTo>
                    <a:pt x="3" y="19"/>
                  </a:lnTo>
                  <a:lnTo>
                    <a:pt x="0" y="9"/>
                  </a:lnTo>
                  <a:lnTo>
                    <a:pt x="3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2" name="Freeform 96"/>
            <p:cNvSpPr>
              <a:spLocks/>
            </p:cNvSpPr>
            <p:nvPr/>
          </p:nvSpPr>
          <p:spPr bwMode="auto">
            <a:xfrm>
              <a:off x="4995" y="158"/>
              <a:ext cx="165" cy="862"/>
            </a:xfrm>
            <a:custGeom>
              <a:avLst/>
              <a:gdLst>
                <a:gd name="T0" fmla="*/ 165 w 329"/>
                <a:gd name="T1" fmla="*/ 16 h 1724"/>
                <a:gd name="T2" fmla="*/ 139 w 329"/>
                <a:gd name="T3" fmla="*/ 214 h 1724"/>
                <a:gd name="T4" fmla="*/ 127 w 329"/>
                <a:gd name="T5" fmla="*/ 277 h 1724"/>
                <a:gd name="T6" fmla="*/ 115 w 329"/>
                <a:gd name="T7" fmla="*/ 339 h 1724"/>
                <a:gd name="T8" fmla="*/ 104 w 329"/>
                <a:gd name="T9" fmla="*/ 390 h 1724"/>
                <a:gd name="T10" fmla="*/ 95 w 329"/>
                <a:gd name="T11" fmla="*/ 436 h 1724"/>
                <a:gd name="T12" fmla="*/ 78 w 329"/>
                <a:gd name="T13" fmla="*/ 522 h 1724"/>
                <a:gd name="T14" fmla="*/ 51 w 329"/>
                <a:gd name="T15" fmla="*/ 707 h 1724"/>
                <a:gd name="T16" fmla="*/ 32 w 329"/>
                <a:gd name="T17" fmla="*/ 846 h 1724"/>
                <a:gd name="T18" fmla="*/ 27 w 329"/>
                <a:gd name="T19" fmla="*/ 859 h 1724"/>
                <a:gd name="T20" fmla="*/ 15 w 329"/>
                <a:gd name="T21" fmla="*/ 862 h 1724"/>
                <a:gd name="T22" fmla="*/ 0 w 329"/>
                <a:gd name="T23" fmla="*/ 846 h 1724"/>
                <a:gd name="T24" fmla="*/ 8 w 329"/>
                <a:gd name="T25" fmla="*/ 774 h 1724"/>
                <a:gd name="T26" fmla="*/ 20 w 329"/>
                <a:gd name="T27" fmla="*/ 703 h 1724"/>
                <a:gd name="T28" fmla="*/ 32 w 329"/>
                <a:gd name="T29" fmla="*/ 604 h 1724"/>
                <a:gd name="T30" fmla="*/ 48 w 329"/>
                <a:gd name="T31" fmla="*/ 517 h 1724"/>
                <a:gd name="T32" fmla="*/ 67 w 329"/>
                <a:gd name="T33" fmla="*/ 432 h 1724"/>
                <a:gd name="T34" fmla="*/ 77 w 329"/>
                <a:gd name="T35" fmla="*/ 385 h 1724"/>
                <a:gd name="T36" fmla="*/ 88 w 329"/>
                <a:gd name="T37" fmla="*/ 334 h 1724"/>
                <a:gd name="T38" fmla="*/ 113 w 329"/>
                <a:gd name="T39" fmla="*/ 210 h 1724"/>
                <a:gd name="T40" fmla="*/ 137 w 329"/>
                <a:gd name="T41" fmla="*/ 11 h 1724"/>
                <a:gd name="T42" fmla="*/ 143 w 329"/>
                <a:gd name="T43" fmla="*/ 2 h 1724"/>
                <a:gd name="T44" fmla="*/ 153 w 329"/>
                <a:gd name="T45" fmla="*/ 0 h 1724"/>
                <a:gd name="T46" fmla="*/ 165 w 329"/>
                <a:gd name="T47" fmla="*/ 16 h 1724"/>
                <a:gd name="T48" fmla="*/ 165 w 329"/>
                <a:gd name="T49" fmla="*/ 16 h 1724"/>
                <a:gd name="T50" fmla="*/ 165 w 329"/>
                <a:gd name="T51" fmla="*/ 16 h 172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29" h="1724">
                  <a:moveTo>
                    <a:pt x="329" y="31"/>
                  </a:moveTo>
                  <a:lnTo>
                    <a:pt x="277" y="428"/>
                  </a:lnTo>
                  <a:lnTo>
                    <a:pt x="254" y="553"/>
                  </a:lnTo>
                  <a:lnTo>
                    <a:pt x="229" y="677"/>
                  </a:lnTo>
                  <a:lnTo>
                    <a:pt x="208" y="780"/>
                  </a:lnTo>
                  <a:lnTo>
                    <a:pt x="190" y="872"/>
                  </a:lnTo>
                  <a:lnTo>
                    <a:pt x="155" y="1043"/>
                  </a:lnTo>
                  <a:lnTo>
                    <a:pt x="102" y="1413"/>
                  </a:lnTo>
                  <a:lnTo>
                    <a:pt x="64" y="1692"/>
                  </a:lnTo>
                  <a:lnTo>
                    <a:pt x="53" y="1717"/>
                  </a:lnTo>
                  <a:lnTo>
                    <a:pt x="29" y="1724"/>
                  </a:lnTo>
                  <a:lnTo>
                    <a:pt x="0" y="1691"/>
                  </a:lnTo>
                  <a:lnTo>
                    <a:pt x="16" y="1548"/>
                  </a:lnTo>
                  <a:lnTo>
                    <a:pt x="39" y="1406"/>
                  </a:lnTo>
                  <a:lnTo>
                    <a:pt x="64" y="1208"/>
                  </a:lnTo>
                  <a:lnTo>
                    <a:pt x="96" y="1034"/>
                  </a:lnTo>
                  <a:lnTo>
                    <a:pt x="134" y="863"/>
                  </a:lnTo>
                  <a:lnTo>
                    <a:pt x="153" y="770"/>
                  </a:lnTo>
                  <a:lnTo>
                    <a:pt x="175" y="667"/>
                  </a:lnTo>
                  <a:lnTo>
                    <a:pt x="226" y="420"/>
                  </a:lnTo>
                  <a:lnTo>
                    <a:pt x="274" y="21"/>
                  </a:lnTo>
                  <a:lnTo>
                    <a:pt x="286" y="3"/>
                  </a:lnTo>
                  <a:lnTo>
                    <a:pt x="306" y="0"/>
                  </a:lnTo>
                  <a:lnTo>
                    <a:pt x="329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3" name="Freeform 97"/>
            <p:cNvSpPr>
              <a:spLocks/>
            </p:cNvSpPr>
            <p:nvPr/>
          </p:nvSpPr>
          <p:spPr bwMode="auto">
            <a:xfrm>
              <a:off x="4952" y="88"/>
              <a:ext cx="106" cy="781"/>
            </a:xfrm>
            <a:custGeom>
              <a:avLst/>
              <a:gdLst>
                <a:gd name="T0" fmla="*/ 106 w 211"/>
                <a:gd name="T1" fmla="*/ 11 h 1562"/>
                <a:gd name="T2" fmla="*/ 105 w 211"/>
                <a:gd name="T3" fmla="*/ 108 h 1562"/>
                <a:gd name="T4" fmla="*/ 101 w 211"/>
                <a:gd name="T5" fmla="*/ 145 h 1562"/>
                <a:gd name="T6" fmla="*/ 94 w 211"/>
                <a:gd name="T7" fmla="*/ 265 h 1562"/>
                <a:gd name="T8" fmla="*/ 89 w 211"/>
                <a:gd name="T9" fmla="*/ 384 h 1562"/>
                <a:gd name="T10" fmla="*/ 74 w 211"/>
                <a:gd name="T11" fmla="*/ 487 h 1562"/>
                <a:gd name="T12" fmla="*/ 56 w 211"/>
                <a:gd name="T13" fmla="*/ 590 h 1562"/>
                <a:gd name="T14" fmla="*/ 46 w 211"/>
                <a:gd name="T15" fmla="*/ 640 h 1562"/>
                <a:gd name="T16" fmla="*/ 34 w 211"/>
                <a:gd name="T17" fmla="*/ 683 h 1562"/>
                <a:gd name="T18" fmla="*/ 12 w 211"/>
                <a:gd name="T19" fmla="*/ 775 h 1562"/>
                <a:gd name="T20" fmla="*/ 5 w 211"/>
                <a:gd name="T21" fmla="*/ 781 h 1562"/>
                <a:gd name="T22" fmla="*/ 0 w 211"/>
                <a:gd name="T23" fmla="*/ 773 h 1562"/>
                <a:gd name="T24" fmla="*/ 23 w 211"/>
                <a:gd name="T25" fmla="*/ 584 h 1562"/>
                <a:gd name="T26" fmla="*/ 55 w 211"/>
                <a:gd name="T27" fmla="*/ 382 h 1562"/>
                <a:gd name="T28" fmla="*/ 64 w 211"/>
                <a:gd name="T29" fmla="*/ 263 h 1562"/>
                <a:gd name="T30" fmla="*/ 71 w 211"/>
                <a:gd name="T31" fmla="*/ 143 h 1562"/>
                <a:gd name="T32" fmla="*/ 74 w 211"/>
                <a:gd name="T33" fmla="*/ 108 h 1562"/>
                <a:gd name="T34" fmla="*/ 84 w 211"/>
                <a:gd name="T35" fmla="*/ 12 h 1562"/>
                <a:gd name="T36" fmla="*/ 87 w 211"/>
                <a:gd name="T37" fmla="*/ 3 h 1562"/>
                <a:gd name="T38" fmla="*/ 94 w 211"/>
                <a:gd name="T39" fmla="*/ 0 h 1562"/>
                <a:gd name="T40" fmla="*/ 106 w 211"/>
                <a:gd name="T41" fmla="*/ 11 h 1562"/>
                <a:gd name="T42" fmla="*/ 106 w 211"/>
                <a:gd name="T43" fmla="*/ 11 h 1562"/>
                <a:gd name="T44" fmla="*/ 106 w 211"/>
                <a:gd name="T45" fmla="*/ 11 h 156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11" h="1562">
                  <a:moveTo>
                    <a:pt x="211" y="21"/>
                  </a:moveTo>
                  <a:lnTo>
                    <a:pt x="210" y="215"/>
                  </a:lnTo>
                  <a:lnTo>
                    <a:pt x="201" y="289"/>
                  </a:lnTo>
                  <a:lnTo>
                    <a:pt x="188" y="529"/>
                  </a:lnTo>
                  <a:lnTo>
                    <a:pt x="177" y="768"/>
                  </a:lnTo>
                  <a:lnTo>
                    <a:pt x="147" y="973"/>
                  </a:lnTo>
                  <a:lnTo>
                    <a:pt x="112" y="1180"/>
                  </a:lnTo>
                  <a:lnTo>
                    <a:pt x="91" y="1279"/>
                  </a:lnTo>
                  <a:lnTo>
                    <a:pt x="67" y="1365"/>
                  </a:lnTo>
                  <a:lnTo>
                    <a:pt x="24" y="1550"/>
                  </a:lnTo>
                  <a:lnTo>
                    <a:pt x="10" y="1562"/>
                  </a:lnTo>
                  <a:lnTo>
                    <a:pt x="0" y="1545"/>
                  </a:lnTo>
                  <a:lnTo>
                    <a:pt x="46" y="1168"/>
                  </a:lnTo>
                  <a:lnTo>
                    <a:pt x="110" y="763"/>
                  </a:lnTo>
                  <a:lnTo>
                    <a:pt x="127" y="525"/>
                  </a:lnTo>
                  <a:lnTo>
                    <a:pt x="142" y="286"/>
                  </a:lnTo>
                  <a:lnTo>
                    <a:pt x="147" y="215"/>
                  </a:lnTo>
                  <a:lnTo>
                    <a:pt x="168" y="23"/>
                  </a:lnTo>
                  <a:lnTo>
                    <a:pt x="173" y="6"/>
                  </a:lnTo>
                  <a:lnTo>
                    <a:pt x="188" y="0"/>
                  </a:lnTo>
                  <a:lnTo>
                    <a:pt x="211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4" name="Freeform 98"/>
            <p:cNvSpPr>
              <a:spLocks/>
            </p:cNvSpPr>
            <p:nvPr/>
          </p:nvSpPr>
          <p:spPr bwMode="auto">
            <a:xfrm>
              <a:off x="4077" y="292"/>
              <a:ext cx="183" cy="727"/>
            </a:xfrm>
            <a:custGeom>
              <a:avLst/>
              <a:gdLst>
                <a:gd name="T0" fmla="*/ 13 w 365"/>
                <a:gd name="T1" fmla="*/ 6 h 1455"/>
                <a:gd name="T2" fmla="*/ 24 w 365"/>
                <a:gd name="T3" fmla="*/ 102 h 1455"/>
                <a:gd name="T4" fmla="*/ 32 w 365"/>
                <a:gd name="T5" fmla="*/ 144 h 1455"/>
                <a:gd name="T6" fmla="*/ 42 w 365"/>
                <a:gd name="T7" fmla="*/ 184 h 1455"/>
                <a:gd name="T8" fmla="*/ 55 w 365"/>
                <a:gd name="T9" fmla="*/ 225 h 1455"/>
                <a:gd name="T10" fmla="*/ 68 w 365"/>
                <a:gd name="T11" fmla="*/ 267 h 1455"/>
                <a:gd name="T12" fmla="*/ 82 w 365"/>
                <a:gd name="T13" fmla="*/ 311 h 1455"/>
                <a:gd name="T14" fmla="*/ 98 w 365"/>
                <a:gd name="T15" fmla="*/ 359 h 1455"/>
                <a:gd name="T16" fmla="*/ 145 w 365"/>
                <a:gd name="T17" fmla="*/ 557 h 1455"/>
                <a:gd name="T18" fmla="*/ 181 w 365"/>
                <a:gd name="T19" fmla="*/ 702 h 1455"/>
                <a:gd name="T20" fmla="*/ 183 w 365"/>
                <a:gd name="T21" fmla="*/ 712 h 1455"/>
                <a:gd name="T22" fmla="*/ 177 w 365"/>
                <a:gd name="T23" fmla="*/ 727 h 1455"/>
                <a:gd name="T24" fmla="*/ 163 w 365"/>
                <a:gd name="T25" fmla="*/ 722 h 1455"/>
                <a:gd name="T26" fmla="*/ 154 w 365"/>
                <a:gd name="T27" fmla="*/ 711 h 1455"/>
                <a:gd name="T28" fmla="*/ 147 w 365"/>
                <a:gd name="T29" fmla="*/ 671 h 1455"/>
                <a:gd name="T30" fmla="*/ 139 w 365"/>
                <a:gd name="T31" fmla="*/ 636 h 1455"/>
                <a:gd name="T32" fmla="*/ 130 w 365"/>
                <a:gd name="T33" fmla="*/ 602 h 1455"/>
                <a:gd name="T34" fmla="*/ 118 w 365"/>
                <a:gd name="T35" fmla="*/ 564 h 1455"/>
                <a:gd name="T36" fmla="*/ 78 w 365"/>
                <a:gd name="T37" fmla="*/ 365 h 1455"/>
                <a:gd name="T38" fmla="*/ 62 w 365"/>
                <a:gd name="T39" fmla="*/ 317 h 1455"/>
                <a:gd name="T40" fmla="*/ 49 w 365"/>
                <a:gd name="T41" fmla="*/ 271 h 1455"/>
                <a:gd name="T42" fmla="*/ 27 w 365"/>
                <a:gd name="T43" fmla="*/ 188 h 1455"/>
                <a:gd name="T44" fmla="*/ 0 w 365"/>
                <a:gd name="T45" fmla="*/ 7 h 1455"/>
                <a:gd name="T46" fmla="*/ 6 w 365"/>
                <a:gd name="T47" fmla="*/ 0 h 1455"/>
                <a:gd name="T48" fmla="*/ 13 w 365"/>
                <a:gd name="T49" fmla="*/ 6 h 1455"/>
                <a:gd name="T50" fmla="*/ 13 w 365"/>
                <a:gd name="T51" fmla="*/ 6 h 1455"/>
                <a:gd name="T52" fmla="*/ 13 w 365"/>
                <a:gd name="T53" fmla="*/ 6 h 145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365" h="1455">
                  <a:moveTo>
                    <a:pt x="26" y="12"/>
                  </a:moveTo>
                  <a:lnTo>
                    <a:pt x="48" y="204"/>
                  </a:lnTo>
                  <a:lnTo>
                    <a:pt x="64" y="288"/>
                  </a:lnTo>
                  <a:lnTo>
                    <a:pt x="84" y="369"/>
                  </a:lnTo>
                  <a:lnTo>
                    <a:pt x="109" y="450"/>
                  </a:lnTo>
                  <a:lnTo>
                    <a:pt x="135" y="534"/>
                  </a:lnTo>
                  <a:lnTo>
                    <a:pt x="163" y="622"/>
                  </a:lnTo>
                  <a:lnTo>
                    <a:pt x="195" y="718"/>
                  </a:lnTo>
                  <a:lnTo>
                    <a:pt x="289" y="1115"/>
                  </a:lnTo>
                  <a:lnTo>
                    <a:pt x="362" y="1405"/>
                  </a:lnTo>
                  <a:lnTo>
                    <a:pt x="365" y="1425"/>
                  </a:lnTo>
                  <a:lnTo>
                    <a:pt x="354" y="1455"/>
                  </a:lnTo>
                  <a:lnTo>
                    <a:pt x="325" y="1445"/>
                  </a:lnTo>
                  <a:lnTo>
                    <a:pt x="307" y="1422"/>
                  </a:lnTo>
                  <a:lnTo>
                    <a:pt x="294" y="1343"/>
                  </a:lnTo>
                  <a:lnTo>
                    <a:pt x="278" y="1273"/>
                  </a:lnTo>
                  <a:lnTo>
                    <a:pt x="259" y="1205"/>
                  </a:lnTo>
                  <a:lnTo>
                    <a:pt x="236" y="1129"/>
                  </a:lnTo>
                  <a:lnTo>
                    <a:pt x="155" y="731"/>
                  </a:lnTo>
                  <a:lnTo>
                    <a:pt x="124" y="634"/>
                  </a:lnTo>
                  <a:lnTo>
                    <a:pt x="97" y="543"/>
                  </a:lnTo>
                  <a:lnTo>
                    <a:pt x="53" y="377"/>
                  </a:lnTo>
                  <a:lnTo>
                    <a:pt x="0" y="14"/>
                  </a:lnTo>
                  <a:lnTo>
                    <a:pt x="11" y="0"/>
                  </a:lnTo>
                  <a:lnTo>
                    <a:pt x="26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5" name="Freeform 99"/>
            <p:cNvSpPr>
              <a:spLocks/>
            </p:cNvSpPr>
            <p:nvPr/>
          </p:nvSpPr>
          <p:spPr bwMode="auto">
            <a:xfrm>
              <a:off x="4278" y="1023"/>
              <a:ext cx="597" cy="38"/>
            </a:xfrm>
            <a:custGeom>
              <a:avLst/>
              <a:gdLst>
                <a:gd name="T0" fmla="*/ 7 w 1195"/>
                <a:gd name="T1" fmla="*/ 5 h 76"/>
                <a:gd name="T2" fmla="*/ 85 w 1195"/>
                <a:gd name="T3" fmla="*/ 7 h 76"/>
                <a:gd name="T4" fmla="*/ 165 w 1195"/>
                <a:gd name="T5" fmla="*/ 0 h 76"/>
                <a:gd name="T6" fmla="*/ 581 w 1195"/>
                <a:gd name="T7" fmla="*/ 5 h 76"/>
                <a:gd name="T8" fmla="*/ 593 w 1195"/>
                <a:gd name="T9" fmla="*/ 10 h 76"/>
                <a:gd name="T10" fmla="*/ 597 w 1195"/>
                <a:gd name="T11" fmla="*/ 22 h 76"/>
                <a:gd name="T12" fmla="*/ 593 w 1195"/>
                <a:gd name="T13" fmla="*/ 33 h 76"/>
                <a:gd name="T14" fmla="*/ 581 w 1195"/>
                <a:gd name="T15" fmla="*/ 38 h 76"/>
                <a:gd name="T16" fmla="*/ 373 w 1195"/>
                <a:gd name="T17" fmla="*/ 33 h 76"/>
                <a:gd name="T18" fmla="*/ 165 w 1195"/>
                <a:gd name="T19" fmla="*/ 28 h 76"/>
                <a:gd name="T20" fmla="*/ 84 w 1195"/>
                <a:gd name="T21" fmla="*/ 28 h 76"/>
                <a:gd name="T22" fmla="*/ 4 w 1195"/>
                <a:gd name="T23" fmla="*/ 18 h 76"/>
                <a:gd name="T24" fmla="*/ 0 w 1195"/>
                <a:gd name="T25" fmla="*/ 9 h 76"/>
                <a:gd name="T26" fmla="*/ 7 w 1195"/>
                <a:gd name="T27" fmla="*/ 5 h 76"/>
                <a:gd name="T28" fmla="*/ 7 w 1195"/>
                <a:gd name="T29" fmla="*/ 5 h 76"/>
                <a:gd name="T30" fmla="*/ 7 w 1195"/>
                <a:gd name="T31" fmla="*/ 5 h 7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195" h="76">
                  <a:moveTo>
                    <a:pt x="14" y="9"/>
                  </a:moveTo>
                  <a:lnTo>
                    <a:pt x="171" y="14"/>
                  </a:lnTo>
                  <a:lnTo>
                    <a:pt x="330" y="0"/>
                  </a:lnTo>
                  <a:lnTo>
                    <a:pt x="1162" y="10"/>
                  </a:lnTo>
                  <a:lnTo>
                    <a:pt x="1187" y="20"/>
                  </a:lnTo>
                  <a:lnTo>
                    <a:pt x="1195" y="43"/>
                  </a:lnTo>
                  <a:lnTo>
                    <a:pt x="1187" y="66"/>
                  </a:lnTo>
                  <a:lnTo>
                    <a:pt x="1162" y="76"/>
                  </a:lnTo>
                  <a:lnTo>
                    <a:pt x="747" y="66"/>
                  </a:lnTo>
                  <a:lnTo>
                    <a:pt x="330" y="56"/>
                  </a:lnTo>
                  <a:lnTo>
                    <a:pt x="168" y="55"/>
                  </a:lnTo>
                  <a:lnTo>
                    <a:pt x="9" y="35"/>
                  </a:lnTo>
                  <a:lnTo>
                    <a:pt x="0" y="18"/>
                  </a:lnTo>
                  <a:lnTo>
                    <a:pt x="14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6" name="Freeform 100"/>
            <p:cNvSpPr>
              <a:spLocks/>
            </p:cNvSpPr>
            <p:nvPr/>
          </p:nvSpPr>
          <p:spPr bwMode="auto">
            <a:xfrm>
              <a:off x="4888" y="1025"/>
              <a:ext cx="113" cy="41"/>
            </a:xfrm>
            <a:custGeom>
              <a:avLst/>
              <a:gdLst>
                <a:gd name="T0" fmla="*/ 12 w 226"/>
                <a:gd name="T1" fmla="*/ 17 h 82"/>
                <a:gd name="T2" fmla="*/ 45 w 226"/>
                <a:gd name="T3" fmla="*/ 11 h 82"/>
                <a:gd name="T4" fmla="*/ 105 w 226"/>
                <a:gd name="T5" fmla="*/ 0 h 82"/>
                <a:gd name="T6" fmla="*/ 113 w 226"/>
                <a:gd name="T7" fmla="*/ 3 h 82"/>
                <a:gd name="T8" fmla="*/ 109 w 226"/>
                <a:gd name="T9" fmla="*/ 12 h 82"/>
                <a:gd name="T10" fmla="*/ 80 w 226"/>
                <a:gd name="T11" fmla="*/ 26 h 82"/>
                <a:gd name="T12" fmla="*/ 52 w 226"/>
                <a:gd name="T13" fmla="*/ 40 h 82"/>
                <a:gd name="T14" fmla="*/ 12 w 226"/>
                <a:gd name="T15" fmla="*/ 41 h 82"/>
                <a:gd name="T16" fmla="*/ 0 w 226"/>
                <a:gd name="T17" fmla="*/ 30 h 82"/>
                <a:gd name="T18" fmla="*/ 3 w 226"/>
                <a:gd name="T19" fmla="*/ 22 h 82"/>
                <a:gd name="T20" fmla="*/ 12 w 226"/>
                <a:gd name="T21" fmla="*/ 17 h 82"/>
                <a:gd name="T22" fmla="*/ 12 w 226"/>
                <a:gd name="T23" fmla="*/ 17 h 82"/>
                <a:gd name="T24" fmla="*/ 12 w 226"/>
                <a:gd name="T25" fmla="*/ 17 h 8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6" h="82">
                  <a:moveTo>
                    <a:pt x="23" y="34"/>
                  </a:moveTo>
                  <a:lnTo>
                    <a:pt x="89" y="21"/>
                  </a:lnTo>
                  <a:lnTo>
                    <a:pt x="210" y="0"/>
                  </a:lnTo>
                  <a:lnTo>
                    <a:pt x="226" y="6"/>
                  </a:lnTo>
                  <a:lnTo>
                    <a:pt x="218" y="24"/>
                  </a:lnTo>
                  <a:lnTo>
                    <a:pt x="160" y="51"/>
                  </a:lnTo>
                  <a:lnTo>
                    <a:pt x="104" y="79"/>
                  </a:lnTo>
                  <a:lnTo>
                    <a:pt x="23" y="82"/>
                  </a:lnTo>
                  <a:lnTo>
                    <a:pt x="0" y="59"/>
                  </a:lnTo>
                  <a:lnTo>
                    <a:pt x="5" y="43"/>
                  </a:lnTo>
                  <a:lnTo>
                    <a:pt x="2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7" name="Freeform 101"/>
            <p:cNvSpPr>
              <a:spLocks/>
            </p:cNvSpPr>
            <p:nvPr/>
          </p:nvSpPr>
          <p:spPr bwMode="auto">
            <a:xfrm>
              <a:off x="4338" y="1033"/>
              <a:ext cx="91" cy="123"/>
            </a:xfrm>
            <a:custGeom>
              <a:avLst/>
              <a:gdLst>
                <a:gd name="T0" fmla="*/ 74 w 182"/>
                <a:gd name="T1" fmla="*/ 9 h 246"/>
                <a:gd name="T2" fmla="*/ 91 w 182"/>
                <a:gd name="T3" fmla="*/ 43 h 246"/>
                <a:gd name="T4" fmla="*/ 90 w 182"/>
                <a:gd name="T5" fmla="*/ 54 h 246"/>
                <a:gd name="T6" fmla="*/ 76 w 182"/>
                <a:gd name="T7" fmla="*/ 80 h 246"/>
                <a:gd name="T8" fmla="*/ 58 w 182"/>
                <a:gd name="T9" fmla="*/ 99 h 246"/>
                <a:gd name="T10" fmla="*/ 35 w 182"/>
                <a:gd name="T11" fmla="*/ 112 h 246"/>
                <a:gd name="T12" fmla="*/ 9 w 182"/>
                <a:gd name="T13" fmla="*/ 123 h 246"/>
                <a:gd name="T14" fmla="*/ 0 w 182"/>
                <a:gd name="T15" fmla="*/ 120 h 246"/>
                <a:gd name="T16" fmla="*/ 4 w 182"/>
                <a:gd name="T17" fmla="*/ 112 h 246"/>
                <a:gd name="T18" fmla="*/ 37 w 182"/>
                <a:gd name="T19" fmla="*/ 86 h 246"/>
                <a:gd name="T20" fmla="*/ 57 w 182"/>
                <a:gd name="T21" fmla="*/ 48 h 246"/>
                <a:gd name="T22" fmla="*/ 45 w 182"/>
                <a:gd name="T23" fmla="*/ 21 h 246"/>
                <a:gd name="T24" fmla="*/ 45 w 182"/>
                <a:gd name="T25" fmla="*/ 9 h 246"/>
                <a:gd name="T26" fmla="*/ 53 w 182"/>
                <a:gd name="T27" fmla="*/ 0 h 246"/>
                <a:gd name="T28" fmla="*/ 74 w 182"/>
                <a:gd name="T29" fmla="*/ 9 h 246"/>
                <a:gd name="T30" fmla="*/ 74 w 182"/>
                <a:gd name="T31" fmla="*/ 9 h 246"/>
                <a:gd name="T32" fmla="*/ 74 w 182"/>
                <a:gd name="T33" fmla="*/ 9 h 2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82" h="246">
                  <a:moveTo>
                    <a:pt x="147" y="17"/>
                  </a:moveTo>
                  <a:lnTo>
                    <a:pt x="182" y="86"/>
                  </a:lnTo>
                  <a:lnTo>
                    <a:pt x="180" y="108"/>
                  </a:lnTo>
                  <a:lnTo>
                    <a:pt x="152" y="160"/>
                  </a:lnTo>
                  <a:lnTo>
                    <a:pt x="116" y="197"/>
                  </a:lnTo>
                  <a:lnTo>
                    <a:pt x="70" y="223"/>
                  </a:lnTo>
                  <a:lnTo>
                    <a:pt x="18" y="246"/>
                  </a:lnTo>
                  <a:lnTo>
                    <a:pt x="0" y="240"/>
                  </a:lnTo>
                  <a:lnTo>
                    <a:pt x="7" y="223"/>
                  </a:lnTo>
                  <a:lnTo>
                    <a:pt x="73" y="172"/>
                  </a:lnTo>
                  <a:lnTo>
                    <a:pt x="113" y="96"/>
                  </a:lnTo>
                  <a:lnTo>
                    <a:pt x="90" y="41"/>
                  </a:lnTo>
                  <a:lnTo>
                    <a:pt x="90" y="17"/>
                  </a:lnTo>
                  <a:lnTo>
                    <a:pt x="106" y="0"/>
                  </a:lnTo>
                  <a:lnTo>
                    <a:pt x="147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8" name="Freeform 102"/>
            <p:cNvSpPr>
              <a:spLocks/>
            </p:cNvSpPr>
            <p:nvPr/>
          </p:nvSpPr>
          <p:spPr bwMode="auto">
            <a:xfrm>
              <a:off x="4286" y="1146"/>
              <a:ext cx="44" cy="56"/>
            </a:xfrm>
            <a:custGeom>
              <a:avLst/>
              <a:gdLst>
                <a:gd name="T0" fmla="*/ 13 w 88"/>
                <a:gd name="T1" fmla="*/ 53 h 112"/>
                <a:gd name="T2" fmla="*/ 0 w 88"/>
                <a:gd name="T3" fmla="*/ 35 h 112"/>
                <a:gd name="T4" fmla="*/ 2 w 88"/>
                <a:gd name="T5" fmla="*/ 25 h 112"/>
                <a:gd name="T6" fmla="*/ 17 w 88"/>
                <a:gd name="T7" fmla="*/ 11 h 112"/>
                <a:gd name="T8" fmla="*/ 34 w 88"/>
                <a:gd name="T9" fmla="*/ 0 h 112"/>
                <a:gd name="T10" fmla="*/ 44 w 88"/>
                <a:gd name="T11" fmla="*/ 3 h 112"/>
                <a:gd name="T12" fmla="*/ 42 w 88"/>
                <a:gd name="T13" fmla="*/ 12 h 112"/>
                <a:gd name="T14" fmla="*/ 23 w 88"/>
                <a:gd name="T15" fmla="*/ 33 h 112"/>
                <a:gd name="T16" fmla="*/ 27 w 88"/>
                <a:gd name="T17" fmla="*/ 45 h 112"/>
                <a:gd name="T18" fmla="*/ 23 w 88"/>
                <a:gd name="T19" fmla="*/ 56 h 112"/>
                <a:gd name="T20" fmla="*/ 13 w 88"/>
                <a:gd name="T21" fmla="*/ 53 h 112"/>
                <a:gd name="T22" fmla="*/ 13 w 88"/>
                <a:gd name="T23" fmla="*/ 53 h 112"/>
                <a:gd name="T24" fmla="*/ 13 w 88"/>
                <a:gd name="T25" fmla="*/ 53 h 1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8" h="112">
                  <a:moveTo>
                    <a:pt x="25" y="105"/>
                  </a:moveTo>
                  <a:lnTo>
                    <a:pt x="0" y="69"/>
                  </a:lnTo>
                  <a:lnTo>
                    <a:pt x="3" y="49"/>
                  </a:lnTo>
                  <a:lnTo>
                    <a:pt x="33" y="21"/>
                  </a:lnTo>
                  <a:lnTo>
                    <a:pt x="68" y="0"/>
                  </a:lnTo>
                  <a:lnTo>
                    <a:pt x="88" y="5"/>
                  </a:lnTo>
                  <a:lnTo>
                    <a:pt x="83" y="24"/>
                  </a:lnTo>
                  <a:lnTo>
                    <a:pt x="46" y="66"/>
                  </a:lnTo>
                  <a:lnTo>
                    <a:pt x="53" y="90"/>
                  </a:lnTo>
                  <a:lnTo>
                    <a:pt x="46" y="112"/>
                  </a:lnTo>
                  <a:lnTo>
                    <a:pt x="25" y="1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9" name="Freeform 103"/>
            <p:cNvSpPr>
              <a:spLocks/>
            </p:cNvSpPr>
            <p:nvPr/>
          </p:nvSpPr>
          <p:spPr bwMode="auto">
            <a:xfrm>
              <a:off x="4785" y="1031"/>
              <a:ext cx="132" cy="81"/>
            </a:xfrm>
            <a:custGeom>
              <a:avLst/>
              <a:gdLst>
                <a:gd name="T0" fmla="*/ 29 w 265"/>
                <a:gd name="T1" fmla="*/ 13 h 162"/>
                <a:gd name="T2" fmla="*/ 33 w 265"/>
                <a:gd name="T3" fmla="*/ 28 h 162"/>
                <a:gd name="T4" fmla="*/ 41 w 265"/>
                <a:gd name="T5" fmla="*/ 38 h 162"/>
                <a:gd name="T6" fmla="*/ 53 w 265"/>
                <a:gd name="T7" fmla="*/ 47 h 162"/>
                <a:gd name="T8" fmla="*/ 66 w 265"/>
                <a:gd name="T9" fmla="*/ 54 h 162"/>
                <a:gd name="T10" fmla="*/ 125 w 265"/>
                <a:gd name="T11" fmla="*/ 56 h 162"/>
                <a:gd name="T12" fmla="*/ 132 w 265"/>
                <a:gd name="T13" fmla="*/ 61 h 162"/>
                <a:gd name="T14" fmla="*/ 127 w 265"/>
                <a:gd name="T15" fmla="*/ 68 h 162"/>
                <a:gd name="T16" fmla="*/ 93 w 265"/>
                <a:gd name="T17" fmla="*/ 76 h 162"/>
                <a:gd name="T18" fmla="*/ 60 w 265"/>
                <a:gd name="T19" fmla="*/ 81 h 162"/>
                <a:gd name="T20" fmla="*/ 20 w 265"/>
                <a:gd name="T21" fmla="*/ 57 h 162"/>
                <a:gd name="T22" fmla="*/ 0 w 265"/>
                <a:gd name="T23" fmla="*/ 16 h 162"/>
                <a:gd name="T24" fmla="*/ 3 w 265"/>
                <a:gd name="T25" fmla="*/ 4 h 162"/>
                <a:gd name="T26" fmla="*/ 13 w 265"/>
                <a:gd name="T27" fmla="*/ 0 h 162"/>
                <a:gd name="T28" fmla="*/ 29 w 265"/>
                <a:gd name="T29" fmla="*/ 13 h 162"/>
                <a:gd name="T30" fmla="*/ 29 w 265"/>
                <a:gd name="T31" fmla="*/ 13 h 162"/>
                <a:gd name="T32" fmla="*/ 29 w 265"/>
                <a:gd name="T33" fmla="*/ 13 h 16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65" h="162">
                  <a:moveTo>
                    <a:pt x="58" y="25"/>
                  </a:moveTo>
                  <a:lnTo>
                    <a:pt x="66" y="55"/>
                  </a:lnTo>
                  <a:lnTo>
                    <a:pt x="83" y="76"/>
                  </a:lnTo>
                  <a:lnTo>
                    <a:pt x="106" y="93"/>
                  </a:lnTo>
                  <a:lnTo>
                    <a:pt x="132" y="108"/>
                  </a:lnTo>
                  <a:lnTo>
                    <a:pt x="250" y="111"/>
                  </a:lnTo>
                  <a:lnTo>
                    <a:pt x="265" y="122"/>
                  </a:lnTo>
                  <a:lnTo>
                    <a:pt x="255" y="136"/>
                  </a:lnTo>
                  <a:lnTo>
                    <a:pt x="187" y="152"/>
                  </a:lnTo>
                  <a:lnTo>
                    <a:pt x="121" y="162"/>
                  </a:lnTo>
                  <a:lnTo>
                    <a:pt x="41" y="113"/>
                  </a:lnTo>
                  <a:lnTo>
                    <a:pt x="0" y="32"/>
                  </a:lnTo>
                  <a:lnTo>
                    <a:pt x="7" y="8"/>
                  </a:lnTo>
                  <a:lnTo>
                    <a:pt x="26" y="0"/>
                  </a:lnTo>
                  <a:lnTo>
                    <a:pt x="58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0" name="Freeform 104"/>
            <p:cNvSpPr>
              <a:spLocks/>
            </p:cNvSpPr>
            <p:nvPr/>
          </p:nvSpPr>
          <p:spPr bwMode="auto">
            <a:xfrm>
              <a:off x="4935" y="1090"/>
              <a:ext cx="21" cy="73"/>
            </a:xfrm>
            <a:custGeom>
              <a:avLst/>
              <a:gdLst>
                <a:gd name="T0" fmla="*/ 19 w 43"/>
                <a:gd name="T1" fmla="*/ 8 h 146"/>
                <a:gd name="T2" fmla="*/ 21 w 43"/>
                <a:gd name="T3" fmla="*/ 31 h 146"/>
                <a:gd name="T4" fmla="*/ 17 w 43"/>
                <a:gd name="T5" fmla="*/ 66 h 146"/>
                <a:gd name="T6" fmla="*/ 10 w 43"/>
                <a:gd name="T7" fmla="*/ 73 h 146"/>
                <a:gd name="T8" fmla="*/ 4 w 43"/>
                <a:gd name="T9" fmla="*/ 66 h 146"/>
                <a:gd name="T10" fmla="*/ 0 w 43"/>
                <a:gd name="T11" fmla="*/ 31 h 146"/>
                <a:gd name="T12" fmla="*/ 2 w 43"/>
                <a:gd name="T13" fmla="*/ 8 h 146"/>
                <a:gd name="T14" fmla="*/ 10 w 43"/>
                <a:gd name="T15" fmla="*/ 0 h 146"/>
                <a:gd name="T16" fmla="*/ 19 w 43"/>
                <a:gd name="T17" fmla="*/ 8 h 146"/>
                <a:gd name="T18" fmla="*/ 19 w 43"/>
                <a:gd name="T19" fmla="*/ 8 h 146"/>
                <a:gd name="T20" fmla="*/ 19 w 43"/>
                <a:gd name="T21" fmla="*/ 8 h 1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3" h="146">
                  <a:moveTo>
                    <a:pt x="38" y="15"/>
                  </a:moveTo>
                  <a:lnTo>
                    <a:pt x="43" y="61"/>
                  </a:lnTo>
                  <a:lnTo>
                    <a:pt x="35" y="132"/>
                  </a:lnTo>
                  <a:lnTo>
                    <a:pt x="21" y="146"/>
                  </a:lnTo>
                  <a:lnTo>
                    <a:pt x="8" y="132"/>
                  </a:lnTo>
                  <a:lnTo>
                    <a:pt x="0" y="61"/>
                  </a:lnTo>
                  <a:lnTo>
                    <a:pt x="5" y="15"/>
                  </a:lnTo>
                  <a:lnTo>
                    <a:pt x="21" y="0"/>
                  </a:lnTo>
                  <a:lnTo>
                    <a:pt x="38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1" name="Freeform 105"/>
            <p:cNvSpPr>
              <a:spLocks/>
            </p:cNvSpPr>
            <p:nvPr/>
          </p:nvSpPr>
          <p:spPr bwMode="auto">
            <a:xfrm>
              <a:off x="4327" y="940"/>
              <a:ext cx="28" cy="61"/>
            </a:xfrm>
            <a:custGeom>
              <a:avLst/>
              <a:gdLst>
                <a:gd name="T0" fmla="*/ 22 w 58"/>
                <a:gd name="T1" fmla="*/ 11 h 123"/>
                <a:gd name="T2" fmla="*/ 28 w 58"/>
                <a:gd name="T3" fmla="*/ 53 h 123"/>
                <a:gd name="T4" fmla="*/ 24 w 58"/>
                <a:gd name="T5" fmla="*/ 61 h 123"/>
                <a:gd name="T6" fmla="*/ 16 w 58"/>
                <a:gd name="T7" fmla="*/ 58 h 123"/>
                <a:gd name="T8" fmla="*/ 0 w 58"/>
                <a:gd name="T9" fmla="*/ 13 h 123"/>
                <a:gd name="T10" fmla="*/ 2 w 58"/>
                <a:gd name="T11" fmla="*/ 3 h 123"/>
                <a:gd name="T12" fmla="*/ 9 w 58"/>
                <a:gd name="T13" fmla="*/ 0 h 123"/>
                <a:gd name="T14" fmla="*/ 22 w 58"/>
                <a:gd name="T15" fmla="*/ 11 h 123"/>
                <a:gd name="T16" fmla="*/ 22 w 58"/>
                <a:gd name="T17" fmla="*/ 11 h 123"/>
                <a:gd name="T18" fmla="*/ 22 w 58"/>
                <a:gd name="T19" fmla="*/ 11 h 1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8" h="123">
                  <a:moveTo>
                    <a:pt x="45" y="23"/>
                  </a:moveTo>
                  <a:lnTo>
                    <a:pt x="58" y="106"/>
                  </a:lnTo>
                  <a:lnTo>
                    <a:pt x="50" y="123"/>
                  </a:lnTo>
                  <a:lnTo>
                    <a:pt x="33" y="116"/>
                  </a:lnTo>
                  <a:lnTo>
                    <a:pt x="0" y="27"/>
                  </a:lnTo>
                  <a:lnTo>
                    <a:pt x="5" y="7"/>
                  </a:lnTo>
                  <a:lnTo>
                    <a:pt x="18" y="0"/>
                  </a:lnTo>
                  <a:lnTo>
                    <a:pt x="45" y="2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2" name="Freeform 106"/>
            <p:cNvSpPr>
              <a:spLocks/>
            </p:cNvSpPr>
            <p:nvPr/>
          </p:nvSpPr>
          <p:spPr bwMode="auto">
            <a:xfrm>
              <a:off x="4329" y="902"/>
              <a:ext cx="527" cy="53"/>
            </a:xfrm>
            <a:custGeom>
              <a:avLst/>
              <a:gdLst>
                <a:gd name="T0" fmla="*/ 1 w 1055"/>
                <a:gd name="T1" fmla="*/ 39 h 104"/>
                <a:gd name="T2" fmla="*/ 53 w 1055"/>
                <a:gd name="T3" fmla="*/ 33 h 104"/>
                <a:gd name="T4" fmla="*/ 268 w 1055"/>
                <a:gd name="T5" fmla="*/ 8 h 104"/>
                <a:gd name="T6" fmla="*/ 395 w 1055"/>
                <a:gd name="T7" fmla="*/ 0 h 104"/>
                <a:gd name="T8" fmla="*/ 521 w 1055"/>
                <a:gd name="T9" fmla="*/ 3 h 104"/>
                <a:gd name="T10" fmla="*/ 527 w 1055"/>
                <a:gd name="T11" fmla="*/ 9 h 104"/>
                <a:gd name="T12" fmla="*/ 521 w 1055"/>
                <a:gd name="T13" fmla="*/ 16 h 104"/>
                <a:gd name="T14" fmla="*/ 258 w 1055"/>
                <a:gd name="T15" fmla="*/ 31 h 104"/>
                <a:gd name="T16" fmla="*/ 54 w 1055"/>
                <a:gd name="T17" fmla="*/ 50 h 104"/>
                <a:gd name="T18" fmla="*/ 11 w 1055"/>
                <a:gd name="T19" fmla="*/ 53 h 104"/>
                <a:gd name="T20" fmla="*/ 0 w 1055"/>
                <a:gd name="T21" fmla="*/ 47 h 104"/>
                <a:gd name="T22" fmla="*/ 1 w 1055"/>
                <a:gd name="T23" fmla="*/ 39 h 104"/>
                <a:gd name="T24" fmla="*/ 1 w 1055"/>
                <a:gd name="T25" fmla="*/ 39 h 104"/>
                <a:gd name="T26" fmla="*/ 1 w 1055"/>
                <a:gd name="T27" fmla="*/ 39 h 10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055" h="104">
                  <a:moveTo>
                    <a:pt x="2" y="76"/>
                  </a:moveTo>
                  <a:lnTo>
                    <a:pt x="106" y="64"/>
                  </a:lnTo>
                  <a:lnTo>
                    <a:pt x="536" y="16"/>
                  </a:lnTo>
                  <a:lnTo>
                    <a:pt x="790" y="0"/>
                  </a:lnTo>
                  <a:lnTo>
                    <a:pt x="1043" y="5"/>
                  </a:lnTo>
                  <a:lnTo>
                    <a:pt x="1055" y="18"/>
                  </a:lnTo>
                  <a:lnTo>
                    <a:pt x="1043" y="31"/>
                  </a:lnTo>
                  <a:lnTo>
                    <a:pt x="516" y="61"/>
                  </a:lnTo>
                  <a:lnTo>
                    <a:pt x="108" y="99"/>
                  </a:lnTo>
                  <a:lnTo>
                    <a:pt x="22" y="104"/>
                  </a:lnTo>
                  <a:lnTo>
                    <a:pt x="0" y="93"/>
                  </a:lnTo>
                  <a:lnTo>
                    <a:pt x="2" y="7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3" name="Freeform 107"/>
            <p:cNvSpPr>
              <a:spLocks/>
            </p:cNvSpPr>
            <p:nvPr/>
          </p:nvSpPr>
          <p:spPr bwMode="auto">
            <a:xfrm>
              <a:off x="4842" y="905"/>
              <a:ext cx="20" cy="69"/>
            </a:xfrm>
            <a:custGeom>
              <a:avLst/>
              <a:gdLst>
                <a:gd name="T0" fmla="*/ 20 w 41"/>
                <a:gd name="T1" fmla="*/ 10 h 139"/>
                <a:gd name="T2" fmla="*/ 16 w 41"/>
                <a:gd name="T3" fmla="*/ 63 h 139"/>
                <a:gd name="T4" fmla="*/ 10 w 41"/>
                <a:gd name="T5" fmla="*/ 69 h 139"/>
                <a:gd name="T6" fmla="*/ 3 w 41"/>
                <a:gd name="T7" fmla="*/ 63 h 139"/>
                <a:gd name="T8" fmla="*/ 0 w 41"/>
                <a:gd name="T9" fmla="*/ 10 h 139"/>
                <a:gd name="T10" fmla="*/ 3 w 41"/>
                <a:gd name="T11" fmla="*/ 2 h 139"/>
                <a:gd name="T12" fmla="*/ 10 w 41"/>
                <a:gd name="T13" fmla="*/ 0 h 139"/>
                <a:gd name="T14" fmla="*/ 20 w 41"/>
                <a:gd name="T15" fmla="*/ 10 h 139"/>
                <a:gd name="T16" fmla="*/ 20 w 41"/>
                <a:gd name="T17" fmla="*/ 10 h 139"/>
                <a:gd name="T18" fmla="*/ 20 w 41"/>
                <a:gd name="T19" fmla="*/ 10 h 1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1" h="139">
                  <a:moveTo>
                    <a:pt x="41" y="21"/>
                  </a:moveTo>
                  <a:lnTo>
                    <a:pt x="33" y="127"/>
                  </a:lnTo>
                  <a:lnTo>
                    <a:pt x="20" y="139"/>
                  </a:lnTo>
                  <a:lnTo>
                    <a:pt x="7" y="127"/>
                  </a:lnTo>
                  <a:lnTo>
                    <a:pt x="0" y="21"/>
                  </a:lnTo>
                  <a:lnTo>
                    <a:pt x="7" y="5"/>
                  </a:lnTo>
                  <a:lnTo>
                    <a:pt x="20" y="0"/>
                  </a:lnTo>
                  <a:lnTo>
                    <a:pt x="41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4" name="Freeform 108"/>
            <p:cNvSpPr>
              <a:spLocks/>
            </p:cNvSpPr>
            <p:nvPr/>
          </p:nvSpPr>
          <p:spPr bwMode="auto">
            <a:xfrm>
              <a:off x="4733" y="932"/>
              <a:ext cx="20" cy="53"/>
            </a:xfrm>
            <a:custGeom>
              <a:avLst/>
              <a:gdLst>
                <a:gd name="T0" fmla="*/ 20 w 39"/>
                <a:gd name="T1" fmla="*/ 10 h 106"/>
                <a:gd name="T2" fmla="*/ 17 w 39"/>
                <a:gd name="T3" fmla="*/ 48 h 106"/>
                <a:gd name="T4" fmla="*/ 10 w 39"/>
                <a:gd name="T5" fmla="*/ 53 h 106"/>
                <a:gd name="T6" fmla="*/ 4 w 39"/>
                <a:gd name="T7" fmla="*/ 46 h 106"/>
                <a:gd name="T8" fmla="*/ 0 w 39"/>
                <a:gd name="T9" fmla="*/ 10 h 106"/>
                <a:gd name="T10" fmla="*/ 3 w 39"/>
                <a:gd name="T11" fmla="*/ 3 h 106"/>
                <a:gd name="T12" fmla="*/ 10 w 39"/>
                <a:gd name="T13" fmla="*/ 0 h 106"/>
                <a:gd name="T14" fmla="*/ 20 w 39"/>
                <a:gd name="T15" fmla="*/ 10 h 106"/>
                <a:gd name="T16" fmla="*/ 20 w 39"/>
                <a:gd name="T17" fmla="*/ 10 h 106"/>
                <a:gd name="T18" fmla="*/ 20 w 39"/>
                <a:gd name="T19" fmla="*/ 10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9" h="106">
                  <a:moveTo>
                    <a:pt x="39" y="20"/>
                  </a:moveTo>
                  <a:lnTo>
                    <a:pt x="33" y="95"/>
                  </a:lnTo>
                  <a:lnTo>
                    <a:pt x="19" y="106"/>
                  </a:lnTo>
                  <a:lnTo>
                    <a:pt x="8" y="91"/>
                  </a:lnTo>
                  <a:lnTo>
                    <a:pt x="0" y="20"/>
                  </a:lnTo>
                  <a:lnTo>
                    <a:pt x="6" y="5"/>
                  </a:lnTo>
                  <a:lnTo>
                    <a:pt x="19" y="0"/>
                  </a:lnTo>
                  <a:lnTo>
                    <a:pt x="39" y="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5" name="Freeform 109"/>
            <p:cNvSpPr>
              <a:spLocks/>
            </p:cNvSpPr>
            <p:nvPr/>
          </p:nvSpPr>
          <p:spPr bwMode="auto">
            <a:xfrm>
              <a:off x="4634" y="931"/>
              <a:ext cx="25" cy="53"/>
            </a:xfrm>
            <a:custGeom>
              <a:avLst/>
              <a:gdLst>
                <a:gd name="T0" fmla="*/ 25 w 50"/>
                <a:gd name="T1" fmla="*/ 8 h 106"/>
                <a:gd name="T2" fmla="*/ 21 w 50"/>
                <a:gd name="T3" fmla="*/ 42 h 106"/>
                <a:gd name="T4" fmla="*/ 14 w 50"/>
                <a:gd name="T5" fmla="*/ 53 h 106"/>
                <a:gd name="T6" fmla="*/ 8 w 50"/>
                <a:gd name="T7" fmla="*/ 45 h 106"/>
                <a:gd name="T8" fmla="*/ 0 w 50"/>
                <a:gd name="T9" fmla="*/ 7 h 106"/>
                <a:gd name="T10" fmla="*/ 4 w 50"/>
                <a:gd name="T11" fmla="*/ 1 h 106"/>
                <a:gd name="T12" fmla="*/ 13 w 50"/>
                <a:gd name="T13" fmla="*/ 0 h 106"/>
                <a:gd name="T14" fmla="*/ 25 w 50"/>
                <a:gd name="T15" fmla="*/ 8 h 106"/>
                <a:gd name="T16" fmla="*/ 25 w 50"/>
                <a:gd name="T17" fmla="*/ 8 h 106"/>
                <a:gd name="T18" fmla="*/ 25 w 50"/>
                <a:gd name="T19" fmla="*/ 8 h 10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0" h="106">
                  <a:moveTo>
                    <a:pt x="50" y="15"/>
                  </a:moveTo>
                  <a:lnTo>
                    <a:pt x="41" y="84"/>
                  </a:lnTo>
                  <a:lnTo>
                    <a:pt x="28" y="106"/>
                  </a:lnTo>
                  <a:lnTo>
                    <a:pt x="15" y="89"/>
                  </a:lnTo>
                  <a:lnTo>
                    <a:pt x="0" y="13"/>
                  </a:lnTo>
                  <a:lnTo>
                    <a:pt x="8" y="1"/>
                  </a:lnTo>
                  <a:lnTo>
                    <a:pt x="25" y="0"/>
                  </a:lnTo>
                  <a:lnTo>
                    <a:pt x="50" y="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6" name="Freeform 110"/>
            <p:cNvSpPr>
              <a:spLocks/>
            </p:cNvSpPr>
            <p:nvPr/>
          </p:nvSpPr>
          <p:spPr bwMode="auto">
            <a:xfrm>
              <a:off x="4520" y="928"/>
              <a:ext cx="23" cy="55"/>
            </a:xfrm>
            <a:custGeom>
              <a:avLst/>
              <a:gdLst>
                <a:gd name="T0" fmla="*/ 23 w 46"/>
                <a:gd name="T1" fmla="*/ 11 h 111"/>
                <a:gd name="T2" fmla="*/ 21 w 46"/>
                <a:gd name="T3" fmla="*/ 45 h 111"/>
                <a:gd name="T4" fmla="*/ 13 w 46"/>
                <a:gd name="T5" fmla="*/ 55 h 111"/>
                <a:gd name="T6" fmla="*/ 5 w 46"/>
                <a:gd name="T7" fmla="*/ 47 h 111"/>
                <a:gd name="T8" fmla="*/ 0 w 46"/>
                <a:gd name="T9" fmla="*/ 11 h 111"/>
                <a:gd name="T10" fmla="*/ 4 w 46"/>
                <a:gd name="T11" fmla="*/ 3 h 111"/>
                <a:gd name="T12" fmla="*/ 12 w 46"/>
                <a:gd name="T13" fmla="*/ 0 h 111"/>
                <a:gd name="T14" fmla="*/ 23 w 46"/>
                <a:gd name="T15" fmla="*/ 11 h 111"/>
                <a:gd name="T16" fmla="*/ 23 w 46"/>
                <a:gd name="T17" fmla="*/ 11 h 111"/>
                <a:gd name="T18" fmla="*/ 23 w 46"/>
                <a:gd name="T19" fmla="*/ 11 h 1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" h="111">
                  <a:moveTo>
                    <a:pt x="46" y="22"/>
                  </a:moveTo>
                  <a:lnTo>
                    <a:pt x="41" y="91"/>
                  </a:lnTo>
                  <a:lnTo>
                    <a:pt x="26" y="111"/>
                  </a:lnTo>
                  <a:lnTo>
                    <a:pt x="10" y="94"/>
                  </a:lnTo>
                  <a:lnTo>
                    <a:pt x="0" y="22"/>
                  </a:lnTo>
                  <a:lnTo>
                    <a:pt x="7" y="7"/>
                  </a:lnTo>
                  <a:lnTo>
                    <a:pt x="23" y="0"/>
                  </a:lnTo>
                  <a:lnTo>
                    <a:pt x="46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7" name="Freeform 111"/>
            <p:cNvSpPr>
              <a:spLocks/>
            </p:cNvSpPr>
            <p:nvPr/>
          </p:nvSpPr>
          <p:spPr bwMode="auto">
            <a:xfrm>
              <a:off x="4421" y="934"/>
              <a:ext cx="25" cy="59"/>
            </a:xfrm>
            <a:custGeom>
              <a:avLst/>
              <a:gdLst>
                <a:gd name="T0" fmla="*/ 25 w 49"/>
                <a:gd name="T1" fmla="*/ 9 h 119"/>
                <a:gd name="T2" fmla="*/ 23 w 49"/>
                <a:gd name="T3" fmla="*/ 25 h 119"/>
                <a:gd name="T4" fmla="*/ 23 w 49"/>
                <a:gd name="T5" fmla="*/ 53 h 119"/>
                <a:gd name="T6" fmla="*/ 17 w 49"/>
                <a:gd name="T7" fmla="*/ 59 h 119"/>
                <a:gd name="T8" fmla="*/ 10 w 49"/>
                <a:gd name="T9" fmla="*/ 53 h 119"/>
                <a:gd name="T10" fmla="*/ 3 w 49"/>
                <a:gd name="T11" fmla="*/ 27 h 119"/>
                <a:gd name="T12" fmla="*/ 0 w 49"/>
                <a:gd name="T13" fmla="*/ 8 h 119"/>
                <a:gd name="T14" fmla="*/ 3 w 49"/>
                <a:gd name="T15" fmla="*/ 1 h 119"/>
                <a:gd name="T16" fmla="*/ 12 w 49"/>
                <a:gd name="T17" fmla="*/ 0 h 119"/>
                <a:gd name="T18" fmla="*/ 25 w 49"/>
                <a:gd name="T19" fmla="*/ 9 h 119"/>
                <a:gd name="T20" fmla="*/ 25 w 49"/>
                <a:gd name="T21" fmla="*/ 9 h 119"/>
                <a:gd name="T22" fmla="*/ 25 w 49"/>
                <a:gd name="T23" fmla="*/ 9 h 11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9" h="119">
                  <a:moveTo>
                    <a:pt x="49" y="18"/>
                  </a:moveTo>
                  <a:lnTo>
                    <a:pt x="46" y="51"/>
                  </a:lnTo>
                  <a:lnTo>
                    <a:pt x="46" y="106"/>
                  </a:lnTo>
                  <a:lnTo>
                    <a:pt x="33" y="119"/>
                  </a:lnTo>
                  <a:lnTo>
                    <a:pt x="19" y="106"/>
                  </a:lnTo>
                  <a:lnTo>
                    <a:pt x="6" y="54"/>
                  </a:lnTo>
                  <a:lnTo>
                    <a:pt x="0" y="16"/>
                  </a:lnTo>
                  <a:lnTo>
                    <a:pt x="6" y="3"/>
                  </a:lnTo>
                  <a:lnTo>
                    <a:pt x="24" y="0"/>
                  </a:lnTo>
                  <a:lnTo>
                    <a:pt x="49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8" name="Freeform 112"/>
            <p:cNvSpPr>
              <a:spLocks/>
            </p:cNvSpPr>
            <p:nvPr/>
          </p:nvSpPr>
          <p:spPr bwMode="auto">
            <a:xfrm>
              <a:off x="4711" y="193"/>
              <a:ext cx="190" cy="81"/>
            </a:xfrm>
            <a:custGeom>
              <a:avLst/>
              <a:gdLst>
                <a:gd name="T0" fmla="*/ 8 w 380"/>
                <a:gd name="T1" fmla="*/ 0 h 160"/>
                <a:gd name="T2" fmla="*/ 107 w 380"/>
                <a:gd name="T3" fmla="*/ 4 h 160"/>
                <a:gd name="T4" fmla="*/ 149 w 380"/>
                <a:gd name="T5" fmla="*/ 19 h 160"/>
                <a:gd name="T6" fmla="*/ 183 w 380"/>
                <a:gd name="T7" fmla="*/ 51 h 160"/>
                <a:gd name="T8" fmla="*/ 188 w 380"/>
                <a:gd name="T9" fmla="*/ 61 h 160"/>
                <a:gd name="T10" fmla="*/ 190 w 380"/>
                <a:gd name="T11" fmla="*/ 73 h 160"/>
                <a:gd name="T12" fmla="*/ 184 w 380"/>
                <a:gd name="T13" fmla="*/ 81 h 160"/>
                <a:gd name="T14" fmla="*/ 164 w 380"/>
                <a:gd name="T15" fmla="*/ 76 h 160"/>
                <a:gd name="T16" fmla="*/ 157 w 380"/>
                <a:gd name="T17" fmla="*/ 68 h 160"/>
                <a:gd name="T18" fmla="*/ 144 w 380"/>
                <a:gd name="T19" fmla="*/ 51 h 160"/>
                <a:gd name="T20" fmla="*/ 128 w 380"/>
                <a:gd name="T21" fmla="*/ 37 h 160"/>
                <a:gd name="T22" fmla="*/ 111 w 380"/>
                <a:gd name="T23" fmla="*/ 28 h 160"/>
                <a:gd name="T24" fmla="*/ 93 w 380"/>
                <a:gd name="T25" fmla="*/ 22 h 160"/>
                <a:gd name="T26" fmla="*/ 8 w 380"/>
                <a:gd name="T27" fmla="*/ 13 h 160"/>
                <a:gd name="T28" fmla="*/ 0 w 380"/>
                <a:gd name="T29" fmla="*/ 7 h 160"/>
                <a:gd name="T30" fmla="*/ 8 w 380"/>
                <a:gd name="T31" fmla="*/ 0 h 160"/>
                <a:gd name="T32" fmla="*/ 8 w 380"/>
                <a:gd name="T33" fmla="*/ 0 h 160"/>
                <a:gd name="T34" fmla="*/ 8 w 380"/>
                <a:gd name="T35" fmla="*/ 0 h 1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80" h="160">
                  <a:moveTo>
                    <a:pt x="15" y="0"/>
                  </a:moveTo>
                  <a:lnTo>
                    <a:pt x="213" y="8"/>
                  </a:lnTo>
                  <a:lnTo>
                    <a:pt x="297" y="38"/>
                  </a:lnTo>
                  <a:lnTo>
                    <a:pt x="365" y="101"/>
                  </a:lnTo>
                  <a:lnTo>
                    <a:pt x="375" y="120"/>
                  </a:lnTo>
                  <a:lnTo>
                    <a:pt x="380" y="144"/>
                  </a:lnTo>
                  <a:lnTo>
                    <a:pt x="367" y="160"/>
                  </a:lnTo>
                  <a:lnTo>
                    <a:pt x="327" y="150"/>
                  </a:lnTo>
                  <a:lnTo>
                    <a:pt x="314" y="134"/>
                  </a:lnTo>
                  <a:lnTo>
                    <a:pt x="288" y="101"/>
                  </a:lnTo>
                  <a:lnTo>
                    <a:pt x="256" y="74"/>
                  </a:lnTo>
                  <a:lnTo>
                    <a:pt x="221" y="56"/>
                  </a:lnTo>
                  <a:lnTo>
                    <a:pt x="185" y="43"/>
                  </a:lnTo>
                  <a:lnTo>
                    <a:pt x="15" y="26"/>
                  </a:lnTo>
                  <a:lnTo>
                    <a:pt x="0" y="13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9" name="Freeform 113"/>
            <p:cNvSpPr>
              <a:spLocks/>
            </p:cNvSpPr>
            <p:nvPr/>
          </p:nvSpPr>
          <p:spPr bwMode="auto">
            <a:xfrm>
              <a:off x="4184" y="441"/>
              <a:ext cx="152" cy="432"/>
            </a:xfrm>
            <a:custGeom>
              <a:avLst/>
              <a:gdLst>
                <a:gd name="T0" fmla="*/ 29 w 304"/>
                <a:gd name="T1" fmla="*/ 13 h 862"/>
                <a:gd name="T2" fmla="*/ 35 w 304"/>
                <a:gd name="T3" fmla="*/ 66 h 862"/>
                <a:gd name="T4" fmla="*/ 44 w 304"/>
                <a:gd name="T5" fmla="*/ 120 h 862"/>
                <a:gd name="T6" fmla="*/ 61 w 304"/>
                <a:gd name="T7" fmla="*/ 160 h 862"/>
                <a:gd name="T8" fmla="*/ 103 w 304"/>
                <a:gd name="T9" fmla="*/ 263 h 862"/>
                <a:gd name="T10" fmla="*/ 126 w 304"/>
                <a:gd name="T11" fmla="*/ 332 h 862"/>
                <a:gd name="T12" fmla="*/ 152 w 304"/>
                <a:gd name="T13" fmla="*/ 410 h 862"/>
                <a:gd name="T14" fmla="*/ 152 w 304"/>
                <a:gd name="T15" fmla="*/ 425 h 862"/>
                <a:gd name="T16" fmla="*/ 141 w 304"/>
                <a:gd name="T17" fmla="*/ 432 h 862"/>
                <a:gd name="T18" fmla="*/ 128 w 304"/>
                <a:gd name="T19" fmla="*/ 432 h 862"/>
                <a:gd name="T20" fmla="*/ 119 w 304"/>
                <a:gd name="T21" fmla="*/ 421 h 862"/>
                <a:gd name="T22" fmla="*/ 95 w 304"/>
                <a:gd name="T23" fmla="*/ 342 h 862"/>
                <a:gd name="T24" fmla="*/ 79 w 304"/>
                <a:gd name="T25" fmla="*/ 271 h 862"/>
                <a:gd name="T26" fmla="*/ 31 w 304"/>
                <a:gd name="T27" fmla="*/ 123 h 862"/>
                <a:gd name="T28" fmla="*/ 14 w 304"/>
                <a:gd name="T29" fmla="*/ 69 h 862"/>
                <a:gd name="T30" fmla="*/ 0 w 304"/>
                <a:gd name="T31" fmla="*/ 14 h 862"/>
                <a:gd name="T32" fmla="*/ 4 w 304"/>
                <a:gd name="T33" fmla="*/ 3 h 862"/>
                <a:gd name="T34" fmla="*/ 14 w 304"/>
                <a:gd name="T35" fmla="*/ 0 h 862"/>
                <a:gd name="T36" fmla="*/ 29 w 304"/>
                <a:gd name="T37" fmla="*/ 13 h 862"/>
                <a:gd name="T38" fmla="*/ 29 w 304"/>
                <a:gd name="T39" fmla="*/ 13 h 86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04" h="862">
                  <a:moveTo>
                    <a:pt x="58" y="26"/>
                  </a:moveTo>
                  <a:lnTo>
                    <a:pt x="69" y="132"/>
                  </a:lnTo>
                  <a:lnTo>
                    <a:pt x="88" y="239"/>
                  </a:lnTo>
                  <a:lnTo>
                    <a:pt x="122" y="319"/>
                  </a:lnTo>
                  <a:lnTo>
                    <a:pt x="205" y="525"/>
                  </a:lnTo>
                  <a:lnTo>
                    <a:pt x="251" y="662"/>
                  </a:lnTo>
                  <a:lnTo>
                    <a:pt x="304" y="819"/>
                  </a:lnTo>
                  <a:lnTo>
                    <a:pt x="303" y="848"/>
                  </a:lnTo>
                  <a:lnTo>
                    <a:pt x="281" y="862"/>
                  </a:lnTo>
                  <a:lnTo>
                    <a:pt x="256" y="862"/>
                  </a:lnTo>
                  <a:lnTo>
                    <a:pt x="238" y="841"/>
                  </a:lnTo>
                  <a:lnTo>
                    <a:pt x="190" y="682"/>
                  </a:lnTo>
                  <a:lnTo>
                    <a:pt x="157" y="540"/>
                  </a:lnTo>
                  <a:lnTo>
                    <a:pt x="61" y="246"/>
                  </a:lnTo>
                  <a:lnTo>
                    <a:pt x="27" y="137"/>
                  </a:lnTo>
                  <a:lnTo>
                    <a:pt x="0" y="28"/>
                  </a:lnTo>
                  <a:lnTo>
                    <a:pt x="8" y="6"/>
                  </a:lnTo>
                  <a:lnTo>
                    <a:pt x="28" y="0"/>
                  </a:lnTo>
                  <a:lnTo>
                    <a:pt x="58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0" name="Freeform 114"/>
            <p:cNvSpPr>
              <a:spLocks/>
            </p:cNvSpPr>
            <p:nvPr/>
          </p:nvSpPr>
          <p:spPr bwMode="auto">
            <a:xfrm>
              <a:off x="4334" y="810"/>
              <a:ext cx="542" cy="79"/>
            </a:xfrm>
            <a:custGeom>
              <a:avLst/>
              <a:gdLst>
                <a:gd name="T0" fmla="*/ 16 w 1085"/>
                <a:gd name="T1" fmla="*/ 58 h 159"/>
                <a:gd name="T2" fmla="*/ 115 w 1085"/>
                <a:gd name="T3" fmla="*/ 44 h 159"/>
                <a:gd name="T4" fmla="*/ 207 w 1085"/>
                <a:gd name="T5" fmla="*/ 36 h 159"/>
                <a:gd name="T6" fmla="*/ 366 w 1085"/>
                <a:gd name="T7" fmla="*/ 15 h 159"/>
                <a:gd name="T8" fmla="*/ 440 w 1085"/>
                <a:gd name="T9" fmla="*/ 5 h 159"/>
                <a:gd name="T10" fmla="*/ 525 w 1085"/>
                <a:gd name="T11" fmla="*/ 0 h 159"/>
                <a:gd name="T12" fmla="*/ 538 w 1085"/>
                <a:gd name="T13" fmla="*/ 5 h 159"/>
                <a:gd name="T14" fmla="*/ 542 w 1085"/>
                <a:gd name="T15" fmla="*/ 16 h 159"/>
                <a:gd name="T16" fmla="*/ 538 w 1085"/>
                <a:gd name="T17" fmla="*/ 28 h 159"/>
                <a:gd name="T18" fmla="*/ 525 w 1085"/>
                <a:gd name="T19" fmla="*/ 33 h 159"/>
                <a:gd name="T20" fmla="*/ 368 w 1085"/>
                <a:gd name="T21" fmla="*/ 45 h 159"/>
                <a:gd name="T22" fmla="*/ 294 w 1085"/>
                <a:gd name="T23" fmla="*/ 56 h 159"/>
                <a:gd name="T24" fmla="*/ 210 w 1085"/>
                <a:gd name="T25" fmla="*/ 64 h 159"/>
                <a:gd name="T26" fmla="*/ 0 w 1085"/>
                <a:gd name="T27" fmla="*/ 79 h 159"/>
                <a:gd name="T28" fmla="*/ 1 w 1085"/>
                <a:gd name="T29" fmla="*/ 70 h 159"/>
                <a:gd name="T30" fmla="*/ 16 w 1085"/>
                <a:gd name="T31" fmla="*/ 58 h 159"/>
                <a:gd name="T32" fmla="*/ 16 w 1085"/>
                <a:gd name="T33" fmla="*/ 58 h 159"/>
                <a:gd name="T34" fmla="*/ 16 w 1085"/>
                <a:gd name="T35" fmla="*/ 58 h 15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085" h="159">
                  <a:moveTo>
                    <a:pt x="33" y="116"/>
                  </a:moveTo>
                  <a:lnTo>
                    <a:pt x="230" y="89"/>
                  </a:lnTo>
                  <a:lnTo>
                    <a:pt x="415" y="73"/>
                  </a:lnTo>
                  <a:lnTo>
                    <a:pt x="732" y="30"/>
                  </a:lnTo>
                  <a:lnTo>
                    <a:pt x="881" y="10"/>
                  </a:lnTo>
                  <a:lnTo>
                    <a:pt x="1050" y="0"/>
                  </a:lnTo>
                  <a:lnTo>
                    <a:pt x="1076" y="11"/>
                  </a:lnTo>
                  <a:lnTo>
                    <a:pt x="1085" y="33"/>
                  </a:lnTo>
                  <a:lnTo>
                    <a:pt x="1076" y="56"/>
                  </a:lnTo>
                  <a:lnTo>
                    <a:pt x="1050" y="66"/>
                  </a:lnTo>
                  <a:lnTo>
                    <a:pt x="736" y="91"/>
                  </a:lnTo>
                  <a:lnTo>
                    <a:pt x="589" y="112"/>
                  </a:lnTo>
                  <a:lnTo>
                    <a:pt x="420" y="129"/>
                  </a:lnTo>
                  <a:lnTo>
                    <a:pt x="0" y="159"/>
                  </a:lnTo>
                  <a:lnTo>
                    <a:pt x="3" y="140"/>
                  </a:lnTo>
                  <a:lnTo>
                    <a:pt x="33" y="1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1" name="Freeform 115"/>
            <p:cNvSpPr>
              <a:spLocks/>
            </p:cNvSpPr>
            <p:nvPr/>
          </p:nvSpPr>
          <p:spPr bwMode="auto">
            <a:xfrm>
              <a:off x="4841" y="172"/>
              <a:ext cx="112" cy="672"/>
            </a:xfrm>
            <a:custGeom>
              <a:avLst/>
              <a:gdLst>
                <a:gd name="T0" fmla="*/ 106 w 225"/>
                <a:gd name="T1" fmla="*/ 9 h 1344"/>
                <a:gd name="T2" fmla="*/ 112 w 225"/>
                <a:gd name="T3" fmla="*/ 72 h 1344"/>
                <a:gd name="T4" fmla="*/ 107 w 225"/>
                <a:gd name="T5" fmla="*/ 173 h 1344"/>
                <a:gd name="T6" fmla="*/ 95 w 225"/>
                <a:gd name="T7" fmla="*/ 260 h 1344"/>
                <a:gd name="T8" fmla="*/ 79 w 225"/>
                <a:gd name="T9" fmla="*/ 346 h 1344"/>
                <a:gd name="T10" fmla="*/ 60 w 225"/>
                <a:gd name="T11" fmla="*/ 448 h 1344"/>
                <a:gd name="T12" fmla="*/ 47 w 225"/>
                <a:gd name="T13" fmla="*/ 556 h 1344"/>
                <a:gd name="T14" fmla="*/ 42 w 225"/>
                <a:gd name="T15" fmla="*/ 607 h 1344"/>
                <a:gd name="T16" fmla="*/ 33 w 225"/>
                <a:gd name="T17" fmla="*/ 658 h 1344"/>
                <a:gd name="T18" fmla="*/ 26 w 225"/>
                <a:gd name="T19" fmla="*/ 670 h 1344"/>
                <a:gd name="T20" fmla="*/ 14 w 225"/>
                <a:gd name="T21" fmla="*/ 672 h 1344"/>
                <a:gd name="T22" fmla="*/ 0 w 225"/>
                <a:gd name="T23" fmla="*/ 653 h 1344"/>
                <a:gd name="T24" fmla="*/ 12 w 225"/>
                <a:gd name="T25" fmla="*/ 554 h 1344"/>
                <a:gd name="T26" fmla="*/ 26 w 225"/>
                <a:gd name="T27" fmla="*/ 442 h 1344"/>
                <a:gd name="T28" fmla="*/ 36 w 225"/>
                <a:gd name="T29" fmla="*/ 389 h 1344"/>
                <a:gd name="T30" fmla="*/ 46 w 225"/>
                <a:gd name="T31" fmla="*/ 341 h 1344"/>
                <a:gd name="T32" fmla="*/ 66 w 225"/>
                <a:gd name="T33" fmla="*/ 254 h 1344"/>
                <a:gd name="T34" fmla="*/ 88 w 225"/>
                <a:gd name="T35" fmla="*/ 65 h 1344"/>
                <a:gd name="T36" fmla="*/ 80 w 225"/>
                <a:gd name="T37" fmla="*/ 28 h 1344"/>
                <a:gd name="T38" fmla="*/ 84 w 225"/>
                <a:gd name="T39" fmla="*/ 13 h 1344"/>
                <a:gd name="T40" fmla="*/ 93 w 225"/>
                <a:gd name="T41" fmla="*/ 3 h 1344"/>
                <a:gd name="T42" fmla="*/ 102 w 225"/>
                <a:gd name="T43" fmla="*/ 0 h 1344"/>
                <a:gd name="T44" fmla="*/ 106 w 225"/>
                <a:gd name="T45" fmla="*/ 9 h 1344"/>
                <a:gd name="T46" fmla="*/ 106 w 225"/>
                <a:gd name="T47" fmla="*/ 9 h 1344"/>
                <a:gd name="T48" fmla="*/ 106 w 225"/>
                <a:gd name="T49" fmla="*/ 9 h 134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25" h="1344">
                  <a:moveTo>
                    <a:pt x="212" y="18"/>
                  </a:moveTo>
                  <a:lnTo>
                    <a:pt x="225" y="144"/>
                  </a:lnTo>
                  <a:lnTo>
                    <a:pt x="215" y="345"/>
                  </a:lnTo>
                  <a:lnTo>
                    <a:pt x="191" y="519"/>
                  </a:lnTo>
                  <a:lnTo>
                    <a:pt x="158" y="692"/>
                  </a:lnTo>
                  <a:lnTo>
                    <a:pt x="121" y="896"/>
                  </a:lnTo>
                  <a:lnTo>
                    <a:pt x="95" y="1111"/>
                  </a:lnTo>
                  <a:lnTo>
                    <a:pt x="85" y="1213"/>
                  </a:lnTo>
                  <a:lnTo>
                    <a:pt x="67" y="1316"/>
                  </a:lnTo>
                  <a:lnTo>
                    <a:pt x="53" y="1339"/>
                  </a:lnTo>
                  <a:lnTo>
                    <a:pt x="29" y="1344"/>
                  </a:lnTo>
                  <a:lnTo>
                    <a:pt x="0" y="1306"/>
                  </a:lnTo>
                  <a:lnTo>
                    <a:pt x="24" y="1107"/>
                  </a:lnTo>
                  <a:lnTo>
                    <a:pt x="53" y="884"/>
                  </a:lnTo>
                  <a:lnTo>
                    <a:pt x="73" y="778"/>
                  </a:lnTo>
                  <a:lnTo>
                    <a:pt x="93" y="682"/>
                  </a:lnTo>
                  <a:lnTo>
                    <a:pt x="133" y="507"/>
                  </a:lnTo>
                  <a:lnTo>
                    <a:pt x="176" y="130"/>
                  </a:lnTo>
                  <a:lnTo>
                    <a:pt x="161" y="56"/>
                  </a:lnTo>
                  <a:lnTo>
                    <a:pt x="169" y="26"/>
                  </a:lnTo>
                  <a:lnTo>
                    <a:pt x="187" y="5"/>
                  </a:lnTo>
                  <a:lnTo>
                    <a:pt x="204" y="0"/>
                  </a:lnTo>
                  <a:lnTo>
                    <a:pt x="212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2" name="Freeform 116"/>
            <p:cNvSpPr>
              <a:spLocks/>
            </p:cNvSpPr>
            <p:nvPr/>
          </p:nvSpPr>
          <p:spPr bwMode="auto">
            <a:xfrm>
              <a:off x="3832" y="1337"/>
              <a:ext cx="191" cy="219"/>
            </a:xfrm>
            <a:custGeom>
              <a:avLst/>
              <a:gdLst>
                <a:gd name="T0" fmla="*/ 191 w 382"/>
                <a:gd name="T1" fmla="*/ 10 h 438"/>
                <a:gd name="T2" fmla="*/ 142 w 382"/>
                <a:gd name="T3" fmla="*/ 59 h 438"/>
                <a:gd name="T4" fmla="*/ 103 w 382"/>
                <a:gd name="T5" fmla="*/ 107 h 438"/>
                <a:gd name="T6" fmla="*/ 66 w 382"/>
                <a:gd name="T7" fmla="*/ 157 h 438"/>
                <a:gd name="T8" fmla="*/ 24 w 382"/>
                <a:gd name="T9" fmla="*/ 214 h 438"/>
                <a:gd name="T10" fmla="*/ 14 w 382"/>
                <a:gd name="T11" fmla="*/ 219 h 438"/>
                <a:gd name="T12" fmla="*/ 3 w 382"/>
                <a:gd name="T13" fmla="*/ 216 h 438"/>
                <a:gd name="T14" fmla="*/ 0 w 382"/>
                <a:gd name="T15" fmla="*/ 195 h 438"/>
                <a:gd name="T16" fmla="*/ 44 w 382"/>
                <a:gd name="T17" fmla="*/ 140 h 438"/>
                <a:gd name="T18" fmla="*/ 86 w 382"/>
                <a:gd name="T19" fmla="*/ 94 h 438"/>
                <a:gd name="T20" fmla="*/ 131 w 382"/>
                <a:gd name="T21" fmla="*/ 49 h 438"/>
                <a:gd name="T22" fmla="*/ 182 w 382"/>
                <a:gd name="T23" fmla="*/ 0 h 438"/>
                <a:gd name="T24" fmla="*/ 191 w 382"/>
                <a:gd name="T25" fmla="*/ 0 h 438"/>
                <a:gd name="T26" fmla="*/ 191 w 382"/>
                <a:gd name="T27" fmla="*/ 10 h 438"/>
                <a:gd name="T28" fmla="*/ 191 w 382"/>
                <a:gd name="T29" fmla="*/ 10 h 43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82" h="438">
                  <a:moveTo>
                    <a:pt x="382" y="19"/>
                  </a:moveTo>
                  <a:lnTo>
                    <a:pt x="283" y="118"/>
                  </a:lnTo>
                  <a:lnTo>
                    <a:pt x="205" y="214"/>
                  </a:lnTo>
                  <a:lnTo>
                    <a:pt x="131" y="314"/>
                  </a:lnTo>
                  <a:lnTo>
                    <a:pt x="48" y="427"/>
                  </a:lnTo>
                  <a:lnTo>
                    <a:pt x="27" y="438"/>
                  </a:lnTo>
                  <a:lnTo>
                    <a:pt x="5" y="432"/>
                  </a:lnTo>
                  <a:lnTo>
                    <a:pt x="0" y="389"/>
                  </a:lnTo>
                  <a:lnTo>
                    <a:pt x="88" y="280"/>
                  </a:lnTo>
                  <a:lnTo>
                    <a:pt x="172" y="187"/>
                  </a:lnTo>
                  <a:lnTo>
                    <a:pt x="262" y="98"/>
                  </a:lnTo>
                  <a:lnTo>
                    <a:pt x="364" y="0"/>
                  </a:lnTo>
                  <a:lnTo>
                    <a:pt x="382" y="0"/>
                  </a:lnTo>
                  <a:lnTo>
                    <a:pt x="382" y="1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3" name="Freeform 117"/>
            <p:cNvSpPr>
              <a:spLocks/>
            </p:cNvSpPr>
            <p:nvPr/>
          </p:nvSpPr>
          <p:spPr bwMode="auto">
            <a:xfrm>
              <a:off x="3549" y="39"/>
              <a:ext cx="971" cy="844"/>
            </a:xfrm>
            <a:custGeom>
              <a:avLst/>
              <a:gdLst>
                <a:gd name="T0" fmla="*/ 971 w 1941"/>
                <a:gd name="T1" fmla="*/ 59 h 1687"/>
                <a:gd name="T2" fmla="*/ 929 w 1941"/>
                <a:gd name="T3" fmla="*/ 45 h 1687"/>
                <a:gd name="T4" fmla="*/ 838 w 1941"/>
                <a:gd name="T5" fmla="*/ 18 h 1687"/>
                <a:gd name="T6" fmla="*/ 722 w 1941"/>
                <a:gd name="T7" fmla="*/ 0 h 1687"/>
                <a:gd name="T8" fmla="*/ 582 w 1941"/>
                <a:gd name="T9" fmla="*/ 8 h 1687"/>
                <a:gd name="T10" fmla="*/ 450 w 1941"/>
                <a:gd name="T11" fmla="*/ 40 h 1687"/>
                <a:gd name="T12" fmla="*/ 388 w 1941"/>
                <a:gd name="T13" fmla="*/ 63 h 1687"/>
                <a:gd name="T14" fmla="*/ 327 w 1941"/>
                <a:gd name="T15" fmla="*/ 95 h 1687"/>
                <a:gd name="T16" fmla="*/ 263 w 1941"/>
                <a:gd name="T17" fmla="*/ 137 h 1687"/>
                <a:gd name="T18" fmla="*/ 204 w 1941"/>
                <a:gd name="T19" fmla="*/ 190 h 1687"/>
                <a:gd name="T20" fmla="*/ 153 w 1941"/>
                <a:gd name="T21" fmla="*/ 243 h 1687"/>
                <a:gd name="T22" fmla="*/ 117 w 1941"/>
                <a:gd name="T23" fmla="*/ 289 h 1687"/>
                <a:gd name="T24" fmla="*/ 78 w 1941"/>
                <a:gd name="T25" fmla="*/ 363 h 1687"/>
                <a:gd name="T26" fmla="*/ 51 w 1941"/>
                <a:gd name="T27" fmla="*/ 453 h 1687"/>
                <a:gd name="T28" fmla="*/ 34 w 1941"/>
                <a:gd name="T29" fmla="*/ 508 h 1687"/>
                <a:gd name="T30" fmla="*/ 16 w 1941"/>
                <a:gd name="T31" fmla="*/ 611 h 1687"/>
                <a:gd name="T32" fmla="*/ 0 w 1941"/>
                <a:gd name="T33" fmla="*/ 774 h 1687"/>
                <a:gd name="T34" fmla="*/ 23 w 1941"/>
                <a:gd name="T35" fmla="*/ 771 h 1687"/>
                <a:gd name="T36" fmla="*/ 44 w 1941"/>
                <a:gd name="T37" fmla="*/ 772 h 1687"/>
                <a:gd name="T38" fmla="*/ 48 w 1941"/>
                <a:gd name="T39" fmla="*/ 844 h 1687"/>
                <a:gd name="T40" fmla="*/ 62 w 1941"/>
                <a:gd name="T41" fmla="*/ 844 h 1687"/>
                <a:gd name="T42" fmla="*/ 65 w 1941"/>
                <a:gd name="T43" fmla="*/ 778 h 1687"/>
                <a:gd name="T44" fmla="*/ 73 w 1941"/>
                <a:gd name="T45" fmla="*/ 661 h 1687"/>
                <a:gd name="T46" fmla="*/ 86 w 1941"/>
                <a:gd name="T47" fmla="*/ 593 h 1687"/>
                <a:gd name="T48" fmla="*/ 102 w 1941"/>
                <a:gd name="T49" fmla="*/ 526 h 1687"/>
                <a:gd name="T50" fmla="*/ 134 w 1941"/>
                <a:gd name="T51" fmla="*/ 430 h 1687"/>
                <a:gd name="T52" fmla="*/ 176 w 1941"/>
                <a:gd name="T53" fmla="*/ 359 h 1687"/>
                <a:gd name="T54" fmla="*/ 234 w 1941"/>
                <a:gd name="T55" fmla="*/ 286 h 1687"/>
                <a:gd name="T56" fmla="*/ 283 w 1941"/>
                <a:gd name="T57" fmla="*/ 235 h 1687"/>
                <a:gd name="T58" fmla="*/ 360 w 1941"/>
                <a:gd name="T59" fmla="*/ 171 h 1687"/>
                <a:gd name="T60" fmla="*/ 445 w 1941"/>
                <a:gd name="T61" fmla="*/ 134 h 1687"/>
                <a:gd name="T62" fmla="*/ 524 w 1941"/>
                <a:gd name="T63" fmla="*/ 106 h 1687"/>
                <a:gd name="T64" fmla="*/ 613 w 1941"/>
                <a:gd name="T65" fmla="*/ 84 h 1687"/>
                <a:gd name="T66" fmla="*/ 730 w 1941"/>
                <a:gd name="T67" fmla="*/ 69 h 1687"/>
                <a:gd name="T68" fmla="*/ 819 w 1941"/>
                <a:gd name="T69" fmla="*/ 75 h 1687"/>
                <a:gd name="T70" fmla="*/ 884 w 1941"/>
                <a:gd name="T71" fmla="*/ 84 h 1687"/>
                <a:gd name="T72" fmla="*/ 971 w 1941"/>
                <a:gd name="T73" fmla="*/ 59 h 1687"/>
                <a:gd name="T74" fmla="*/ 971 w 1941"/>
                <a:gd name="T75" fmla="*/ 59 h 168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941" h="1687">
                  <a:moveTo>
                    <a:pt x="1941" y="117"/>
                  </a:moveTo>
                  <a:lnTo>
                    <a:pt x="1857" y="89"/>
                  </a:lnTo>
                  <a:lnTo>
                    <a:pt x="1675" y="36"/>
                  </a:lnTo>
                  <a:lnTo>
                    <a:pt x="1443" y="0"/>
                  </a:lnTo>
                  <a:lnTo>
                    <a:pt x="1164" y="15"/>
                  </a:lnTo>
                  <a:lnTo>
                    <a:pt x="899" y="79"/>
                  </a:lnTo>
                  <a:lnTo>
                    <a:pt x="775" y="125"/>
                  </a:lnTo>
                  <a:lnTo>
                    <a:pt x="653" y="190"/>
                  </a:lnTo>
                  <a:lnTo>
                    <a:pt x="526" y="274"/>
                  </a:lnTo>
                  <a:lnTo>
                    <a:pt x="407" y="380"/>
                  </a:lnTo>
                  <a:lnTo>
                    <a:pt x="306" y="486"/>
                  </a:lnTo>
                  <a:lnTo>
                    <a:pt x="233" y="578"/>
                  </a:lnTo>
                  <a:lnTo>
                    <a:pt x="155" y="725"/>
                  </a:lnTo>
                  <a:lnTo>
                    <a:pt x="101" y="905"/>
                  </a:lnTo>
                  <a:lnTo>
                    <a:pt x="68" y="1016"/>
                  </a:lnTo>
                  <a:lnTo>
                    <a:pt x="31" y="1221"/>
                  </a:lnTo>
                  <a:lnTo>
                    <a:pt x="0" y="1548"/>
                  </a:lnTo>
                  <a:lnTo>
                    <a:pt x="45" y="1542"/>
                  </a:lnTo>
                  <a:lnTo>
                    <a:pt x="88" y="1543"/>
                  </a:lnTo>
                  <a:lnTo>
                    <a:pt x="96" y="1687"/>
                  </a:lnTo>
                  <a:lnTo>
                    <a:pt x="124" y="1687"/>
                  </a:lnTo>
                  <a:lnTo>
                    <a:pt x="129" y="1555"/>
                  </a:lnTo>
                  <a:lnTo>
                    <a:pt x="145" y="1322"/>
                  </a:lnTo>
                  <a:lnTo>
                    <a:pt x="172" y="1186"/>
                  </a:lnTo>
                  <a:lnTo>
                    <a:pt x="203" y="1051"/>
                  </a:lnTo>
                  <a:lnTo>
                    <a:pt x="268" y="859"/>
                  </a:lnTo>
                  <a:lnTo>
                    <a:pt x="352" y="717"/>
                  </a:lnTo>
                  <a:lnTo>
                    <a:pt x="468" y="572"/>
                  </a:lnTo>
                  <a:lnTo>
                    <a:pt x="565" y="469"/>
                  </a:lnTo>
                  <a:lnTo>
                    <a:pt x="719" y="342"/>
                  </a:lnTo>
                  <a:lnTo>
                    <a:pt x="889" y="267"/>
                  </a:lnTo>
                  <a:lnTo>
                    <a:pt x="1047" y="211"/>
                  </a:lnTo>
                  <a:lnTo>
                    <a:pt x="1225" y="168"/>
                  </a:lnTo>
                  <a:lnTo>
                    <a:pt x="1460" y="137"/>
                  </a:lnTo>
                  <a:lnTo>
                    <a:pt x="1638" y="150"/>
                  </a:lnTo>
                  <a:lnTo>
                    <a:pt x="1767" y="168"/>
                  </a:lnTo>
                  <a:lnTo>
                    <a:pt x="1941" y="1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4" name="Freeform 118"/>
            <p:cNvSpPr>
              <a:spLocks/>
            </p:cNvSpPr>
            <p:nvPr/>
          </p:nvSpPr>
          <p:spPr bwMode="auto">
            <a:xfrm>
              <a:off x="5072" y="527"/>
              <a:ext cx="671" cy="1004"/>
            </a:xfrm>
            <a:custGeom>
              <a:avLst/>
              <a:gdLst>
                <a:gd name="T0" fmla="*/ 26 w 1343"/>
                <a:gd name="T1" fmla="*/ 0 h 2006"/>
                <a:gd name="T2" fmla="*/ 47 w 1343"/>
                <a:gd name="T3" fmla="*/ 21 h 2006"/>
                <a:gd name="T4" fmla="*/ 98 w 1343"/>
                <a:gd name="T5" fmla="*/ 57 h 2006"/>
                <a:gd name="T6" fmla="*/ 138 w 1343"/>
                <a:gd name="T7" fmla="*/ 80 h 2006"/>
                <a:gd name="T8" fmla="*/ 179 w 1343"/>
                <a:gd name="T9" fmla="*/ 99 h 2006"/>
                <a:gd name="T10" fmla="*/ 230 w 1343"/>
                <a:gd name="T11" fmla="*/ 122 h 2006"/>
                <a:gd name="T12" fmla="*/ 287 w 1343"/>
                <a:gd name="T13" fmla="*/ 145 h 2006"/>
                <a:gd name="T14" fmla="*/ 345 w 1343"/>
                <a:gd name="T15" fmla="*/ 170 h 2006"/>
                <a:gd name="T16" fmla="*/ 400 w 1343"/>
                <a:gd name="T17" fmla="*/ 197 h 2006"/>
                <a:gd name="T18" fmla="*/ 450 w 1343"/>
                <a:gd name="T19" fmla="*/ 223 h 2006"/>
                <a:gd name="T20" fmla="*/ 501 w 1343"/>
                <a:gd name="T21" fmla="*/ 261 h 2006"/>
                <a:gd name="T22" fmla="*/ 546 w 1343"/>
                <a:gd name="T23" fmla="*/ 317 h 2006"/>
                <a:gd name="T24" fmla="*/ 584 w 1343"/>
                <a:gd name="T25" fmla="*/ 374 h 2006"/>
                <a:gd name="T26" fmla="*/ 613 w 1343"/>
                <a:gd name="T27" fmla="*/ 433 h 2006"/>
                <a:gd name="T28" fmla="*/ 654 w 1343"/>
                <a:gd name="T29" fmla="*/ 541 h 2006"/>
                <a:gd name="T30" fmla="*/ 667 w 1343"/>
                <a:gd name="T31" fmla="*/ 601 h 2006"/>
                <a:gd name="T32" fmla="*/ 671 w 1343"/>
                <a:gd name="T33" fmla="*/ 691 h 2006"/>
                <a:gd name="T34" fmla="*/ 654 w 1343"/>
                <a:gd name="T35" fmla="*/ 788 h 2006"/>
                <a:gd name="T36" fmla="*/ 627 w 1343"/>
                <a:gd name="T37" fmla="*/ 848 h 2006"/>
                <a:gd name="T38" fmla="*/ 605 w 1343"/>
                <a:gd name="T39" fmla="*/ 890 h 2006"/>
                <a:gd name="T40" fmla="*/ 560 w 1343"/>
                <a:gd name="T41" fmla="*/ 966 h 2006"/>
                <a:gd name="T42" fmla="*/ 533 w 1343"/>
                <a:gd name="T43" fmla="*/ 1004 h 2006"/>
                <a:gd name="T44" fmla="*/ 479 w 1343"/>
                <a:gd name="T45" fmla="*/ 948 h 2006"/>
                <a:gd name="T46" fmla="*/ 507 w 1343"/>
                <a:gd name="T47" fmla="*/ 904 h 2006"/>
                <a:gd name="T48" fmla="*/ 532 w 1343"/>
                <a:gd name="T49" fmla="*/ 857 h 2006"/>
                <a:gd name="T50" fmla="*/ 556 w 1343"/>
                <a:gd name="T51" fmla="*/ 786 h 2006"/>
                <a:gd name="T52" fmla="*/ 573 w 1343"/>
                <a:gd name="T53" fmla="*/ 718 h 2006"/>
                <a:gd name="T54" fmla="*/ 582 w 1343"/>
                <a:gd name="T55" fmla="*/ 615 h 2006"/>
                <a:gd name="T56" fmla="*/ 579 w 1343"/>
                <a:gd name="T57" fmla="*/ 558 h 2006"/>
                <a:gd name="T58" fmla="*/ 560 w 1343"/>
                <a:gd name="T59" fmla="*/ 492 h 2006"/>
                <a:gd name="T60" fmla="*/ 540 w 1343"/>
                <a:gd name="T61" fmla="*/ 437 h 2006"/>
                <a:gd name="T62" fmla="*/ 510 w 1343"/>
                <a:gd name="T63" fmla="*/ 384 h 2006"/>
                <a:gd name="T64" fmla="*/ 471 w 1343"/>
                <a:gd name="T65" fmla="*/ 332 h 2006"/>
                <a:gd name="T66" fmla="*/ 422 w 1343"/>
                <a:gd name="T67" fmla="*/ 279 h 2006"/>
                <a:gd name="T68" fmla="*/ 374 w 1343"/>
                <a:gd name="T69" fmla="*/ 236 h 2006"/>
                <a:gd name="T70" fmla="*/ 326 w 1343"/>
                <a:gd name="T71" fmla="*/ 210 h 2006"/>
                <a:gd name="T72" fmla="*/ 242 w 1343"/>
                <a:gd name="T73" fmla="*/ 184 h 2006"/>
                <a:gd name="T74" fmla="*/ 183 w 1343"/>
                <a:gd name="T75" fmla="*/ 172 h 2006"/>
                <a:gd name="T76" fmla="*/ 124 w 1343"/>
                <a:gd name="T77" fmla="*/ 159 h 2006"/>
                <a:gd name="T78" fmla="*/ 72 w 1343"/>
                <a:gd name="T79" fmla="*/ 143 h 2006"/>
                <a:gd name="T80" fmla="*/ 29 w 1343"/>
                <a:gd name="T81" fmla="*/ 122 h 2006"/>
                <a:gd name="T82" fmla="*/ 0 w 1343"/>
                <a:gd name="T83" fmla="*/ 93 h 2006"/>
                <a:gd name="T84" fmla="*/ 26 w 1343"/>
                <a:gd name="T85" fmla="*/ 0 h 2006"/>
                <a:gd name="T86" fmla="*/ 26 w 1343"/>
                <a:gd name="T87" fmla="*/ 0 h 200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343" h="2006">
                  <a:moveTo>
                    <a:pt x="52" y="0"/>
                  </a:moveTo>
                  <a:lnTo>
                    <a:pt x="95" y="41"/>
                  </a:lnTo>
                  <a:lnTo>
                    <a:pt x="197" y="114"/>
                  </a:lnTo>
                  <a:lnTo>
                    <a:pt x="277" y="160"/>
                  </a:lnTo>
                  <a:lnTo>
                    <a:pt x="359" y="198"/>
                  </a:lnTo>
                  <a:lnTo>
                    <a:pt x="460" y="243"/>
                  </a:lnTo>
                  <a:lnTo>
                    <a:pt x="574" y="290"/>
                  </a:lnTo>
                  <a:lnTo>
                    <a:pt x="690" y="340"/>
                  </a:lnTo>
                  <a:lnTo>
                    <a:pt x="801" y="393"/>
                  </a:lnTo>
                  <a:lnTo>
                    <a:pt x="900" y="446"/>
                  </a:lnTo>
                  <a:lnTo>
                    <a:pt x="1002" y="522"/>
                  </a:lnTo>
                  <a:lnTo>
                    <a:pt x="1093" y="633"/>
                  </a:lnTo>
                  <a:lnTo>
                    <a:pt x="1168" y="747"/>
                  </a:lnTo>
                  <a:lnTo>
                    <a:pt x="1227" y="866"/>
                  </a:lnTo>
                  <a:lnTo>
                    <a:pt x="1308" y="1081"/>
                  </a:lnTo>
                  <a:lnTo>
                    <a:pt x="1335" y="1200"/>
                  </a:lnTo>
                  <a:lnTo>
                    <a:pt x="1343" y="1380"/>
                  </a:lnTo>
                  <a:lnTo>
                    <a:pt x="1308" y="1575"/>
                  </a:lnTo>
                  <a:lnTo>
                    <a:pt x="1255" y="1694"/>
                  </a:lnTo>
                  <a:lnTo>
                    <a:pt x="1211" y="1778"/>
                  </a:lnTo>
                  <a:lnTo>
                    <a:pt x="1121" y="1930"/>
                  </a:lnTo>
                  <a:lnTo>
                    <a:pt x="1067" y="2006"/>
                  </a:lnTo>
                  <a:lnTo>
                    <a:pt x="958" y="1894"/>
                  </a:lnTo>
                  <a:lnTo>
                    <a:pt x="1014" y="1806"/>
                  </a:lnTo>
                  <a:lnTo>
                    <a:pt x="1064" y="1712"/>
                  </a:lnTo>
                  <a:lnTo>
                    <a:pt x="1113" y="1570"/>
                  </a:lnTo>
                  <a:lnTo>
                    <a:pt x="1146" y="1434"/>
                  </a:lnTo>
                  <a:lnTo>
                    <a:pt x="1164" y="1229"/>
                  </a:lnTo>
                  <a:lnTo>
                    <a:pt x="1158" y="1115"/>
                  </a:lnTo>
                  <a:lnTo>
                    <a:pt x="1121" y="983"/>
                  </a:lnTo>
                  <a:lnTo>
                    <a:pt x="1080" y="874"/>
                  </a:lnTo>
                  <a:lnTo>
                    <a:pt x="1021" y="768"/>
                  </a:lnTo>
                  <a:lnTo>
                    <a:pt x="943" y="664"/>
                  </a:lnTo>
                  <a:lnTo>
                    <a:pt x="845" y="557"/>
                  </a:lnTo>
                  <a:lnTo>
                    <a:pt x="749" y="471"/>
                  </a:lnTo>
                  <a:lnTo>
                    <a:pt x="653" y="419"/>
                  </a:lnTo>
                  <a:lnTo>
                    <a:pt x="485" y="368"/>
                  </a:lnTo>
                  <a:lnTo>
                    <a:pt x="366" y="343"/>
                  </a:lnTo>
                  <a:lnTo>
                    <a:pt x="248" y="317"/>
                  </a:lnTo>
                  <a:lnTo>
                    <a:pt x="144" y="285"/>
                  </a:lnTo>
                  <a:lnTo>
                    <a:pt x="58" y="243"/>
                  </a:lnTo>
                  <a:lnTo>
                    <a:pt x="0" y="185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5" name="Freeform 119"/>
            <p:cNvSpPr>
              <a:spLocks/>
            </p:cNvSpPr>
            <p:nvPr/>
          </p:nvSpPr>
          <p:spPr bwMode="auto">
            <a:xfrm>
              <a:off x="3823" y="1541"/>
              <a:ext cx="55" cy="78"/>
            </a:xfrm>
            <a:custGeom>
              <a:avLst/>
              <a:gdLst>
                <a:gd name="T0" fmla="*/ 28 w 111"/>
                <a:gd name="T1" fmla="*/ 7 h 155"/>
                <a:gd name="T2" fmla="*/ 54 w 111"/>
                <a:gd name="T3" fmla="*/ 59 h 155"/>
                <a:gd name="T4" fmla="*/ 55 w 111"/>
                <a:gd name="T5" fmla="*/ 70 h 155"/>
                <a:gd name="T6" fmla="*/ 49 w 111"/>
                <a:gd name="T7" fmla="*/ 78 h 155"/>
                <a:gd name="T8" fmla="*/ 30 w 111"/>
                <a:gd name="T9" fmla="*/ 73 h 155"/>
                <a:gd name="T10" fmla="*/ 1 w 111"/>
                <a:gd name="T11" fmla="*/ 21 h 155"/>
                <a:gd name="T12" fmla="*/ 0 w 111"/>
                <a:gd name="T13" fmla="*/ 8 h 155"/>
                <a:gd name="T14" fmla="*/ 7 w 111"/>
                <a:gd name="T15" fmla="*/ 0 h 155"/>
                <a:gd name="T16" fmla="*/ 28 w 111"/>
                <a:gd name="T17" fmla="*/ 7 h 155"/>
                <a:gd name="T18" fmla="*/ 28 w 111"/>
                <a:gd name="T19" fmla="*/ 7 h 155"/>
                <a:gd name="T20" fmla="*/ 28 w 111"/>
                <a:gd name="T21" fmla="*/ 7 h 15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1" h="155">
                  <a:moveTo>
                    <a:pt x="56" y="13"/>
                  </a:moveTo>
                  <a:lnTo>
                    <a:pt x="108" y="117"/>
                  </a:lnTo>
                  <a:lnTo>
                    <a:pt x="111" y="140"/>
                  </a:lnTo>
                  <a:lnTo>
                    <a:pt x="98" y="155"/>
                  </a:lnTo>
                  <a:lnTo>
                    <a:pt x="60" y="145"/>
                  </a:lnTo>
                  <a:lnTo>
                    <a:pt x="2" y="41"/>
                  </a:lnTo>
                  <a:lnTo>
                    <a:pt x="0" y="16"/>
                  </a:lnTo>
                  <a:lnTo>
                    <a:pt x="15" y="0"/>
                  </a:lnTo>
                  <a:lnTo>
                    <a:pt x="56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6" name="Freeform 120"/>
            <p:cNvSpPr>
              <a:spLocks/>
            </p:cNvSpPr>
            <p:nvPr/>
          </p:nvSpPr>
          <p:spPr bwMode="auto">
            <a:xfrm>
              <a:off x="4159" y="1614"/>
              <a:ext cx="1332" cy="269"/>
            </a:xfrm>
            <a:custGeom>
              <a:avLst/>
              <a:gdLst>
                <a:gd name="T0" fmla="*/ 434 w 2664"/>
                <a:gd name="T1" fmla="*/ 31 h 539"/>
                <a:gd name="T2" fmla="*/ 502 w 2664"/>
                <a:gd name="T3" fmla="*/ 54 h 539"/>
                <a:gd name="T4" fmla="*/ 584 w 2664"/>
                <a:gd name="T5" fmla="*/ 82 h 539"/>
                <a:gd name="T6" fmla="*/ 654 w 2664"/>
                <a:gd name="T7" fmla="*/ 116 h 539"/>
                <a:gd name="T8" fmla="*/ 723 w 2664"/>
                <a:gd name="T9" fmla="*/ 152 h 539"/>
                <a:gd name="T10" fmla="*/ 786 w 2664"/>
                <a:gd name="T11" fmla="*/ 179 h 539"/>
                <a:gd name="T12" fmla="*/ 838 w 2664"/>
                <a:gd name="T13" fmla="*/ 200 h 539"/>
                <a:gd name="T14" fmla="*/ 926 w 2664"/>
                <a:gd name="T15" fmla="*/ 216 h 539"/>
                <a:gd name="T16" fmla="*/ 990 w 2664"/>
                <a:gd name="T17" fmla="*/ 224 h 539"/>
                <a:gd name="T18" fmla="*/ 1062 w 2664"/>
                <a:gd name="T19" fmla="*/ 217 h 539"/>
                <a:gd name="T20" fmla="*/ 1104 w 2664"/>
                <a:gd name="T21" fmla="*/ 204 h 539"/>
                <a:gd name="T22" fmla="*/ 1142 w 2664"/>
                <a:gd name="T23" fmla="*/ 181 h 539"/>
                <a:gd name="T24" fmla="*/ 1186 w 2664"/>
                <a:gd name="T25" fmla="*/ 149 h 539"/>
                <a:gd name="T26" fmla="*/ 1210 w 2664"/>
                <a:gd name="T27" fmla="*/ 120 h 539"/>
                <a:gd name="T28" fmla="*/ 1236 w 2664"/>
                <a:gd name="T29" fmla="*/ 96 h 539"/>
                <a:gd name="T30" fmla="*/ 1264 w 2664"/>
                <a:gd name="T31" fmla="*/ 61 h 539"/>
                <a:gd name="T32" fmla="*/ 1332 w 2664"/>
                <a:gd name="T33" fmla="*/ 81 h 539"/>
                <a:gd name="T34" fmla="*/ 1307 w 2664"/>
                <a:gd name="T35" fmla="*/ 119 h 539"/>
                <a:gd name="T36" fmla="*/ 1284 w 2664"/>
                <a:gd name="T37" fmla="*/ 146 h 539"/>
                <a:gd name="T38" fmla="*/ 1255 w 2664"/>
                <a:gd name="T39" fmla="*/ 174 h 539"/>
                <a:gd name="T40" fmla="*/ 1221 w 2664"/>
                <a:gd name="T41" fmla="*/ 201 h 539"/>
                <a:gd name="T42" fmla="*/ 1185 w 2664"/>
                <a:gd name="T43" fmla="*/ 222 h 539"/>
                <a:gd name="T44" fmla="*/ 1146 w 2664"/>
                <a:gd name="T45" fmla="*/ 239 h 539"/>
                <a:gd name="T46" fmla="*/ 1103 w 2664"/>
                <a:gd name="T47" fmla="*/ 253 h 539"/>
                <a:gd name="T48" fmla="*/ 1059 w 2664"/>
                <a:gd name="T49" fmla="*/ 261 h 539"/>
                <a:gd name="T50" fmla="*/ 1004 w 2664"/>
                <a:gd name="T51" fmla="*/ 267 h 539"/>
                <a:gd name="T52" fmla="*/ 938 w 2664"/>
                <a:gd name="T53" fmla="*/ 269 h 539"/>
                <a:gd name="T54" fmla="*/ 821 w 2664"/>
                <a:gd name="T55" fmla="*/ 258 h 539"/>
                <a:gd name="T56" fmla="*/ 727 w 2664"/>
                <a:gd name="T57" fmla="*/ 231 h 539"/>
                <a:gd name="T58" fmla="*/ 644 w 2664"/>
                <a:gd name="T59" fmla="*/ 198 h 539"/>
                <a:gd name="T60" fmla="*/ 577 w 2664"/>
                <a:gd name="T61" fmla="*/ 168 h 539"/>
                <a:gd name="T62" fmla="*/ 514 w 2664"/>
                <a:gd name="T63" fmla="*/ 139 h 539"/>
                <a:gd name="T64" fmla="*/ 448 w 2664"/>
                <a:gd name="T65" fmla="*/ 111 h 539"/>
                <a:gd name="T66" fmla="*/ 375 w 2664"/>
                <a:gd name="T67" fmla="*/ 80 h 539"/>
                <a:gd name="T68" fmla="*/ 305 w 2664"/>
                <a:gd name="T69" fmla="*/ 53 h 539"/>
                <a:gd name="T70" fmla="*/ 243 w 2664"/>
                <a:gd name="T71" fmla="*/ 31 h 539"/>
                <a:gd name="T72" fmla="*/ 169 w 2664"/>
                <a:gd name="T73" fmla="*/ 19 h 539"/>
                <a:gd name="T74" fmla="*/ 81 w 2664"/>
                <a:gd name="T75" fmla="*/ 10 h 539"/>
                <a:gd name="T76" fmla="*/ 0 w 2664"/>
                <a:gd name="T77" fmla="*/ 0 h 539"/>
                <a:gd name="T78" fmla="*/ 199 w 2664"/>
                <a:gd name="T79" fmla="*/ 4 h 539"/>
                <a:gd name="T80" fmla="*/ 371 w 2664"/>
                <a:gd name="T81" fmla="*/ 11 h 539"/>
                <a:gd name="T82" fmla="*/ 434 w 2664"/>
                <a:gd name="T83" fmla="*/ 31 h 539"/>
                <a:gd name="T84" fmla="*/ 434 w 2664"/>
                <a:gd name="T85" fmla="*/ 31 h 53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664" h="539">
                  <a:moveTo>
                    <a:pt x="868" y="63"/>
                  </a:moveTo>
                  <a:lnTo>
                    <a:pt x="1004" y="108"/>
                  </a:lnTo>
                  <a:lnTo>
                    <a:pt x="1168" y="164"/>
                  </a:lnTo>
                  <a:lnTo>
                    <a:pt x="1307" y="233"/>
                  </a:lnTo>
                  <a:lnTo>
                    <a:pt x="1445" y="304"/>
                  </a:lnTo>
                  <a:lnTo>
                    <a:pt x="1571" y="359"/>
                  </a:lnTo>
                  <a:lnTo>
                    <a:pt x="1675" y="400"/>
                  </a:lnTo>
                  <a:lnTo>
                    <a:pt x="1851" y="432"/>
                  </a:lnTo>
                  <a:lnTo>
                    <a:pt x="1980" y="448"/>
                  </a:lnTo>
                  <a:lnTo>
                    <a:pt x="2123" y="435"/>
                  </a:lnTo>
                  <a:lnTo>
                    <a:pt x="2208" y="408"/>
                  </a:lnTo>
                  <a:lnTo>
                    <a:pt x="2284" y="362"/>
                  </a:lnTo>
                  <a:lnTo>
                    <a:pt x="2371" y="299"/>
                  </a:lnTo>
                  <a:lnTo>
                    <a:pt x="2419" y="241"/>
                  </a:lnTo>
                  <a:lnTo>
                    <a:pt x="2472" y="192"/>
                  </a:lnTo>
                  <a:lnTo>
                    <a:pt x="2527" y="122"/>
                  </a:lnTo>
                  <a:lnTo>
                    <a:pt x="2664" y="162"/>
                  </a:lnTo>
                  <a:lnTo>
                    <a:pt x="2614" y="238"/>
                  </a:lnTo>
                  <a:lnTo>
                    <a:pt x="2568" y="293"/>
                  </a:lnTo>
                  <a:lnTo>
                    <a:pt x="2510" y="349"/>
                  </a:lnTo>
                  <a:lnTo>
                    <a:pt x="2442" y="402"/>
                  </a:lnTo>
                  <a:lnTo>
                    <a:pt x="2370" y="445"/>
                  </a:lnTo>
                  <a:lnTo>
                    <a:pt x="2292" y="479"/>
                  </a:lnTo>
                  <a:lnTo>
                    <a:pt x="2206" y="506"/>
                  </a:lnTo>
                  <a:lnTo>
                    <a:pt x="2117" y="522"/>
                  </a:lnTo>
                  <a:lnTo>
                    <a:pt x="2008" y="534"/>
                  </a:lnTo>
                  <a:lnTo>
                    <a:pt x="1875" y="539"/>
                  </a:lnTo>
                  <a:lnTo>
                    <a:pt x="1642" y="517"/>
                  </a:lnTo>
                  <a:lnTo>
                    <a:pt x="1454" y="463"/>
                  </a:lnTo>
                  <a:lnTo>
                    <a:pt x="1288" y="397"/>
                  </a:lnTo>
                  <a:lnTo>
                    <a:pt x="1154" y="337"/>
                  </a:lnTo>
                  <a:lnTo>
                    <a:pt x="1027" y="279"/>
                  </a:lnTo>
                  <a:lnTo>
                    <a:pt x="895" y="222"/>
                  </a:lnTo>
                  <a:lnTo>
                    <a:pt x="749" y="160"/>
                  </a:lnTo>
                  <a:lnTo>
                    <a:pt x="609" y="106"/>
                  </a:lnTo>
                  <a:lnTo>
                    <a:pt x="485" y="63"/>
                  </a:lnTo>
                  <a:lnTo>
                    <a:pt x="338" y="38"/>
                  </a:lnTo>
                  <a:lnTo>
                    <a:pt x="162" y="20"/>
                  </a:lnTo>
                  <a:lnTo>
                    <a:pt x="0" y="0"/>
                  </a:lnTo>
                  <a:lnTo>
                    <a:pt x="397" y="8"/>
                  </a:lnTo>
                  <a:lnTo>
                    <a:pt x="741" y="23"/>
                  </a:lnTo>
                  <a:lnTo>
                    <a:pt x="868" y="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7" name="Freeform 121"/>
            <p:cNvSpPr>
              <a:spLocks/>
            </p:cNvSpPr>
            <p:nvPr/>
          </p:nvSpPr>
          <p:spPr bwMode="auto">
            <a:xfrm>
              <a:off x="4183" y="165"/>
              <a:ext cx="741" cy="204"/>
            </a:xfrm>
            <a:custGeom>
              <a:avLst/>
              <a:gdLst>
                <a:gd name="T0" fmla="*/ 736 w 1483"/>
                <a:gd name="T1" fmla="*/ 13 h 406"/>
                <a:gd name="T2" fmla="*/ 645 w 1483"/>
                <a:gd name="T3" fmla="*/ 26 h 406"/>
                <a:gd name="T4" fmla="*/ 565 w 1483"/>
                <a:gd name="T5" fmla="*/ 37 h 406"/>
                <a:gd name="T6" fmla="*/ 397 w 1483"/>
                <a:gd name="T7" fmla="*/ 63 h 406"/>
                <a:gd name="T8" fmla="*/ 307 w 1483"/>
                <a:gd name="T9" fmla="*/ 86 h 406"/>
                <a:gd name="T10" fmla="*/ 219 w 1483"/>
                <a:gd name="T11" fmla="*/ 114 h 406"/>
                <a:gd name="T12" fmla="*/ 163 w 1483"/>
                <a:gd name="T13" fmla="*/ 129 h 406"/>
                <a:gd name="T14" fmla="*/ 114 w 1483"/>
                <a:gd name="T15" fmla="*/ 144 h 406"/>
                <a:gd name="T16" fmla="*/ 69 w 1483"/>
                <a:gd name="T17" fmla="*/ 165 h 406"/>
                <a:gd name="T18" fmla="*/ 25 w 1483"/>
                <a:gd name="T19" fmla="*/ 199 h 406"/>
                <a:gd name="T20" fmla="*/ 14 w 1483"/>
                <a:gd name="T21" fmla="*/ 204 h 406"/>
                <a:gd name="T22" fmla="*/ 4 w 1483"/>
                <a:gd name="T23" fmla="*/ 199 h 406"/>
                <a:gd name="T24" fmla="*/ 0 w 1483"/>
                <a:gd name="T25" fmla="*/ 190 h 406"/>
                <a:gd name="T26" fmla="*/ 4 w 1483"/>
                <a:gd name="T27" fmla="*/ 179 h 406"/>
                <a:gd name="T28" fmla="*/ 28 w 1483"/>
                <a:gd name="T29" fmla="*/ 158 h 406"/>
                <a:gd name="T30" fmla="*/ 51 w 1483"/>
                <a:gd name="T31" fmla="*/ 142 h 406"/>
                <a:gd name="T32" fmla="*/ 99 w 1483"/>
                <a:gd name="T33" fmla="*/ 119 h 406"/>
                <a:gd name="T34" fmla="*/ 151 w 1483"/>
                <a:gd name="T35" fmla="*/ 102 h 406"/>
                <a:gd name="T36" fmla="*/ 211 w 1483"/>
                <a:gd name="T37" fmla="*/ 86 h 406"/>
                <a:gd name="T38" fmla="*/ 300 w 1483"/>
                <a:gd name="T39" fmla="*/ 59 h 406"/>
                <a:gd name="T40" fmla="*/ 391 w 1483"/>
                <a:gd name="T41" fmla="*/ 36 h 406"/>
                <a:gd name="T42" fmla="*/ 558 w 1483"/>
                <a:gd name="T43" fmla="*/ 9 h 406"/>
                <a:gd name="T44" fmla="*/ 638 w 1483"/>
                <a:gd name="T45" fmla="*/ 3 h 406"/>
                <a:gd name="T46" fmla="*/ 733 w 1483"/>
                <a:gd name="T47" fmla="*/ 0 h 406"/>
                <a:gd name="T48" fmla="*/ 741 w 1483"/>
                <a:gd name="T49" fmla="*/ 6 h 406"/>
                <a:gd name="T50" fmla="*/ 736 w 1483"/>
                <a:gd name="T51" fmla="*/ 13 h 406"/>
                <a:gd name="T52" fmla="*/ 736 w 1483"/>
                <a:gd name="T53" fmla="*/ 13 h 40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483" h="406">
                  <a:moveTo>
                    <a:pt x="1472" y="26"/>
                  </a:moveTo>
                  <a:lnTo>
                    <a:pt x="1290" y="52"/>
                  </a:lnTo>
                  <a:lnTo>
                    <a:pt x="1131" y="74"/>
                  </a:lnTo>
                  <a:lnTo>
                    <a:pt x="794" y="125"/>
                  </a:lnTo>
                  <a:lnTo>
                    <a:pt x="614" y="171"/>
                  </a:lnTo>
                  <a:lnTo>
                    <a:pt x="439" y="226"/>
                  </a:lnTo>
                  <a:lnTo>
                    <a:pt x="326" y="256"/>
                  </a:lnTo>
                  <a:lnTo>
                    <a:pt x="229" y="286"/>
                  </a:lnTo>
                  <a:lnTo>
                    <a:pt x="139" y="329"/>
                  </a:lnTo>
                  <a:lnTo>
                    <a:pt x="50" y="396"/>
                  </a:lnTo>
                  <a:lnTo>
                    <a:pt x="29" y="406"/>
                  </a:lnTo>
                  <a:lnTo>
                    <a:pt x="9" y="396"/>
                  </a:lnTo>
                  <a:lnTo>
                    <a:pt x="0" y="378"/>
                  </a:lnTo>
                  <a:lnTo>
                    <a:pt x="9" y="357"/>
                  </a:lnTo>
                  <a:lnTo>
                    <a:pt x="57" y="315"/>
                  </a:lnTo>
                  <a:lnTo>
                    <a:pt x="103" y="282"/>
                  </a:lnTo>
                  <a:lnTo>
                    <a:pt x="199" y="236"/>
                  </a:lnTo>
                  <a:lnTo>
                    <a:pt x="303" y="203"/>
                  </a:lnTo>
                  <a:lnTo>
                    <a:pt x="422" y="171"/>
                  </a:lnTo>
                  <a:lnTo>
                    <a:pt x="601" y="117"/>
                  </a:lnTo>
                  <a:lnTo>
                    <a:pt x="782" y="72"/>
                  </a:lnTo>
                  <a:lnTo>
                    <a:pt x="1116" y="18"/>
                  </a:lnTo>
                  <a:lnTo>
                    <a:pt x="1277" y="5"/>
                  </a:lnTo>
                  <a:lnTo>
                    <a:pt x="1467" y="0"/>
                  </a:lnTo>
                  <a:lnTo>
                    <a:pt x="1483" y="11"/>
                  </a:lnTo>
                  <a:lnTo>
                    <a:pt x="1472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8" name="Freeform 122"/>
            <p:cNvSpPr>
              <a:spLocks/>
            </p:cNvSpPr>
            <p:nvPr/>
          </p:nvSpPr>
          <p:spPr bwMode="auto">
            <a:xfrm>
              <a:off x="4231" y="225"/>
              <a:ext cx="303" cy="339"/>
            </a:xfrm>
            <a:custGeom>
              <a:avLst/>
              <a:gdLst>
                <a:gd name="T0" fmla="*/ 20 w 607"/>
                <a:gd name="T1" fmla="*/ 334 h 679"/>
                <a:gd name="T2" fmla="*/ 0 w 607"/>
                <a:gd name="T3" fmla="*/ 200 h 679"/>
                <a:gd name="T4" fmla="*/ 3 w 607"/>
                <a:gd name="T5" fmla="*/ 170 h 679"/>
                <a:gd name="T6" fmla="*/ 12 w 607"/>
                <a:gd name="T7" fmla="*/ 140 h 679"/>
                <a:gd name="T8" fmla="*/ 27 w 607"/>
                <a:gd name="T9" fmla="*/ 113 h 679"/>
                <a:gd name="T10" fmla="*/ 49 w 607"/>
                <a:gd name="T11" fmla="*/ 85 h 679"/>
                <a:gd name="T12" fmla="*/ 92 w 607"/>
                <a:gd name="T13" fmla="*/ 60 h 679"/>
                <a:gd name="T14" fmla="*/ 145 w 607"/>
                <a:gd name="T15" fmla="*/ 40 h 679"/>
                <a:gd name="T16" fmla="*/ 192 w 607"/>
                <a:gd name="T17" fmla="*/ 26 h 679"/>
                <a:gd name="T18" fmla="*/ 240 w 607"/>
                <a:gd name="T19" fmla="*/ 14 h 679"/>
                <a:gd name="T20" fmla="*/ 295 w 607"/>
                <a:gd name="T21" fmla="*/ 0 h 679"/>
                <a:gd name="T22" fmla="*/ 303 w 607"/>
                <a:gd name="T23" fmla="*/ 4 h 679"/>
                <a:gd name="T24" fmla="*/ 299 w 607"/>
                <a:gd name="T25" fmla="*/ 12 h 679"/>
                <a:gd name="T26" fmla="*/ 245 w 607"/>
                <a:gd name="T27" fmla="*/ 29 h 679"/>
                <a:gd name="T28" fmla="*/ 201 w 607"/>
                <a:gd name="T29" fmla="*/ 47 h 679"/>
                <a:gd name="T30" fmla="*/ 156 w 607"/>
                <a:gd name="T31" fmla="*/ 67 h 679"/>
                <a:gd name="T32" fmla="*/ 106 w 607"/>
                <a:gd name="T33" fmla="*/ 90 h 679"/>
                <a:gd name="T34" fmla="*/ 72 w 607"/>
                <a:gd name="T35" fmla="*/ 109 h 679"/>
                <a:gd name="T36" fmla="*/ 51 w 607"/>
                <a:gd name="T37" fmla="*/ 134 h 679"/>
                <a:gd name="T38" fmla="*/ 36 w 607"/>
                <a:gd name="T39" fmla="*/ 159 h 679"/>
                <a:gd name="T40" fmla="*/ 21 w 607"/>
                <a:gd name="T41" fmla="*/ 212 h 679"/>
                <a:gd name="T42" fmla="*/ 22 w 607"/>
                <a:gd name="T43" fmla="*/ 268 h 679"/>
                <a:gd name="T44" fmla="*/ 33 w 607"/>
                <a:gd name="T45" fmla="*/ 331 h 679"/>
                <a:gd name="T46" fmla="*/ 28 w 607"/>
                <a:gd name="T47" fmla="*/ 339 h 679"/>
                <a:gd name="T48" fmla="*/ 20 w 607"/>
                <a:gd name="T49" fmla="*/ 334 h 679"/>
                <a:gd name="T50" fmla="*/ 20 w 607"/>
                <a:gd name="T51" fmla="*/ 334 h 67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07" h="679">
                  <a:moveTo>
                    <a:pt x="40" y="669"/>
                  </a:moveTo>
                  <a:lnTo>
                    <a:pt x="0" y="400"/>
                  </a:lnTo>
                  <a:lnTo>
                    <a:pt x="7" y="340"/>
                  </a:lnTo>
                  <a:lnTo>
                    <a:pt x="25" y="281"/>
                  </a:lnTo>
                  <a:lnTo>
                    <a:pt x="55" y="226"/>
                  </a:lnTo>
                  <a:lnTo>
                    <a:pt x="98" y="171"/>
                  </a:lnTo>
                  <a:lnTo>
                    <a:pt x="185" y="120"/>
                  </a:lnTo>
                  <a:lnTo>
                    <a:pt x="290" y="81"/>
                  </a:lnTo>
                  <a:lnTo>
                    <a:pt x="384" y="52"/>
                  </a:lnTo>
                  <a:lnTo>
                    <a:pt x="480" y="28"/>
                  </a:lnTo>
                  <a:lnTo>
                    <a:pt x="591" y="0"/>
                  </a:lnTo>
                  <a:lnTo>
                    <a:pt x="607" y="8"/>
                  </a:lnTo>
                  <a:lnTo>
                    <a:pt x="599" y="24"/>
                  </a:lnTo>
                  <a:lnTo>
                    <a:pt x="491" y="59"/>
                  </a:lnTo>
                  <a:lnTo>
                    <a:pt x="402" y="95"/>
                  </a:lnTo>
                  <a:lnTo>
                    <a:pt x="313" y="135"/>
                  </a:lnTo>
                  <a:lnTo>
                    <a:pt x="212" y="180"/>
                  </a:lnTo>
                  <a:lnTo>
                    <a:pt x="144" y="219"/>
                  </a:lnTo>
                  <a:lnTo>
                    <a:pt x="103" y="269"/>
                  </a:lnTo>
                  <a:lnTo>
                    <a:pt x="73" y="319"/>
                  </a:lnTo>
                  <a:lnTo>
                    <a:pt x="43" y="424"/>
                  </a:lnTo>
                  <a:lnTo>
                    <a:pt x="45" y="537"/>
                  </a:lnTo>
                  <a:lnTo>
                    <a:pt x="66" y="662"/>
                  </a:lnTo>
                  <a:lnTo>
                    <a:pt x="57" y="679"/>
                  </a:lnTo>
                  <a:lnTo>
                    <a:pt x="40" y="6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9" name="Freeform 123"/>
            <p:cNvSpPr>
              <a:spLocks/>
            </p:cNvSpPr>
            <p:nvPr/>
          </p:nvSpPr>
          <p:spPr bwMode="auto">
            <a:xfrm>
              <a:off x="4092" y="1208"/>
              <a:ext cx="27" cy="114"/>
            </a:xfrm>
            <a:custGeom>
              <a:avLst/>
              <a:gdLst>
                <a:gd name="T0" fmla="*/ 19 w 54"/>
                <a:gd name="T1" fmla="*/ 37 h 228"/>
                <a:gd name="T2" fmla="*/ 19 w 54"/>
                <a:gd name="T3" fmla="*/ 60 h 228"/>
                <a:gd name="T4" fmla="*/ 27 w 54"/>
                <a:gd name="T5" fmla="*/ 114 h 228"/>
                <a:gd name="T6" fmla="*/ 1 w 54"/>
                <a:gd name="T7" fmla="*/ 114 h 228"/>
                <a:gd name="T8" fmla="*/ 0 w 54"/>
                <a:gd name="T9" fmla="*/ 4 h 228"/>
                <a:gd name="T10" fmla="*/ 17 w 54"/>
                <a:gd name="T11" fmla="*/ 0 h 228"/>
                <a:gd name="T12" fmla="*/ 23 w 54"/>
                <a:gd name="T13" fmla="*/ 11 h 228"/>
                <a:gd name="T14" fmla="*/ 19 w 54"/>
                <a:gd name="T15" fmla="*/ 37 h 228"/>
                <a:gd name="T16" fmla="*/ 19 w 54"/>
                <a:gd name="T17" fmla="*/ 37 h 22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4" h="228">
                  <a:moveTo>
                    <a:pt x="38" y="74"/>
                  </a:moveTo>
                  <a:lnTo>
                    <a:pt x="38" y="120"/>
                  </a:lnTo>
                  <a:lnTo>
                    <a:pt x="54" y="228"/>
                  </a:lnTo>
                  <a:lnTo>
                    <a:pt x="1" y="228"/>
                  </a:lnTo>
                  <a:lnTo>
                    <a:pt x="0" y="8"/>
                  </a:lnTo>
                  <a:lnTo>
                    <a:pt x="34" y="0"/>
                  </a:lnTo>
                  <a:lnTo>
                    <a:pt x="46" y="21"/>
                  </a:lnTo>
                  <a:lnTo>
                    <a:pt x="38" y="7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61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328613" y="169863"/>
            <a:ext cx="8569325" cy="86360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3000" smtClean="0"/>
              <a:t>1. Наука о законах, методах и способах накопления, обработки и передачи информации?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258888" y="787400"/>
            <a:ext cx="72739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000"/>
              <a:t>2. Сколько байт в одном килобайте?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96850" y="1074738"/>
            <a:ext cx="87852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000"/>
              <a:t>3. Способ записи чисел с помощью заданного набора  специальных знаков?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39788" y="1582738"/>
            <a:ext cx="8153400" cy="12938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ru-RU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>
                <a:latin typeface="+mn-lt"/>
                <a:cs typeface="+mn-cs"/>
              </a:rPr>
              <a:t>4. Минимальная единица измерения количества информации?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319088" y="2598738"/>
            <a:ext cx="85693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000"/>
              <a:t>5. Лицо, которое пользуется компьютером?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990600" y="2876550"/>
            <a:ext cx="75422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/>
              <a:t>6. Алгоритм, записанный на языке программирования?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200025" y="3379788"/>
            <a:ext cx="856773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/>
              <a:t>7. Манипулятор в виде укреплённой на шарнире ручки с кнопкой, употребляется в основном для компьютерных игр?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477838" y="4487863"/>
            <a:ext cx="8567737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000"/>
              <a:t>8. Сколько бит в одном байте?</a:t>
            </a: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96850" y="4868863"/>
            <a:ext cx="85677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000"/>
              <a:t>9. Устройство для визуального отображения информации?</a:t>
            </a: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469900" y="5589588"/>
            <a:ext cx="85693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000"/>
              <a:t>10. Центральный «мозг» компьютера, предназначенный для обработки информации?</a:t>
            </a: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DC051-95E2-432C-B3EB-D5E17B8615DD}" type="slidenum">
              <a:rPr lang="ru-RU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7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  <p:bldP spid="10" grpId="0" build="allAtOnce"/>
      <p:bldP spid="11" grpId="0" build="allAtOnce"/>
      <p:bldP spid="12" grpId="0" build="allAtOnce"/>
      <p:bldP spid="13" grpId="0" build="allAtOnce"/>
      <p:bldP spid="14" grpId="0" build="allAtOnce"/>
      <p:bldP spid="15" grpId="0" build="allAtOnce"/>
      <p:bldP spid="16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 smtClean="0">
                <a:solidFill>
                  <a:srgbClr val="FF0000"/>
                </a:solidFill>
                <a:latin typeface="Comic Sans MS" pitchFamily="66" charset="0"/>
              </a:rPr>
              <a:t>Слово жюри:</a:t>
            </a:r>
          </a:p>
        </p:txBody>
      </p:sp>
      <p:pic>
        <p:nvPicPr>
          <p:cNvPr id="44035" name="Picture 3" descr="justic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989138"/>
            <a:ext cx="3906838" cy="461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6" name="Picture 4" descr="gave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4221163"/>
            <a:ext cx="2716213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4531C7-1DE3-4522-A5AF-5AEC7FCFED17}" type="slidenum">
              <a:rPr lang="ru-RU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616137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4"/>
          <p:cNvSpPr>
            <a:spLocks noGrp="1" noChangeArrowheads="1" noChangeShapeType="1" noTextEdit="1"/>
          </p:cNvSpPr>
          <p:nvPr>
            <p:ph idx="1"/>
          </p:nvPr>
        </p:nvSpPr>
        <p:spPr>
          <a:xfrm>
            <a:off x="467544" y="476672"/>
            <a:ext cx="8229600" cy="5544616"/>
          </a:xfrm>
        </p:spPr>
        <p:txBody>
          <a:bodyPr wrap="none" rtlCol="0" fromWordArt="1">
            <a:prstTxWarp prst="textCurveUp">
              <a:avLst>
                <a:gd name="adj" fmla="val 25048"/>
              </a:avLst>
            </a:prstTxWarp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kern="10" dirty="0" smtClean="0">
                <a:ln w="12700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Comic Sans MS" pitchFamily="66" charset="0"/>
              </a:rPr>
              <a:t>3 конкурс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b="1" kern="10" dirty="0" smtClean="0">
                <a:ln w="12700">
                  <a:solidFill>
                    <a:srgbClr val="002060"/>
                  </a:solidFill>
                  <a:round/>
                  <a:headEnd/>
                  <a:tailEnd/>
                </a:ln>
                <a:gradFill flip="none"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Виды 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b="1" kern="10" dirty="0" smtClean="0">
                <a:ln w="12700">
                  <a:solidFill>
                    <a:srgbClr val="002060"/>
                  </a:solidFill>
                  <a:round/>
                  <a:headEnd/>
                  <a:tailEnd/>
                </a:ln>
                <a:gradFill flip="none"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информации</a:t>
            </a:r>
          </a:p>
        </p:txBody>
      </p:sp>
      <p:pic>
        <p:nvPicPr>
          <p:cNvPr id="3" name="Picture 5" descr="bs00979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60350"/>
            <a:ext cx="2832100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9E1D52-1F77-4B4C-93D9-F23E1451340E}" type="slidenum">
              <a:rPr lang="ru-RU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274638"/>
            <a:ext cx="8435975" cy="1138237"/>
          </a:xfrm>
        </p:spPr>
        <p:txBody>
          <a:bodyPr/>
          <a:lstStyle/>
          <a:p>
            <a:r>
              <a:rPr lang="ru-RU" b="1" smtClean="0">
                <a:solidFill>
                  <a:srgbClr val="C00000"/>
                </a:solidFill>
                <a:latin typeface="Comic Sans MS" pitchFamily="66" charset="0"/>
              </a:rPr>
              <a:t>Определите предметы или вещества: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4294967295"/>
          </p:nvPr>
        </p:nvSpPr>
        <p:spPr>
          <a:xfrm>
            <a:off x="358775" y="1701800"/>
            <a:ext cx="8569325" cy="1150938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3000" smtClean="0"/>
              <a:t>1. </a:t>
            </a:r>
            <a:r>
              <a:rPr lang="ru-RU" sz="5400" b="1" smtClean="0">
                <a:solidFill>
                  <a:srgbClr val="FFFF00"/>
                </a:solidFill>
                <a:latin typeface="Comic Sans MS" pitchFamily="66" charset="0"/>
              </a:rPr>
              <a:t>На вкус:</a:t>
            </a:r>
            <a:endParaRPr lang="ru-RU" b="1" smtClean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8775" y="2852738"/>
            <a:ext cx="7272338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>
                <a:latin typeface="+mn-lt"/>
                <a:cs typeface="+mn-cs"/>
              </a:rPr>
              <a:t>2. </a:t>
            </a:r>
            <a:r>
              <a:rPr lang="ru-RU" sz="54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  <a:cs typeface="+mn-cs"/>
              </a:rPr>
              <a:t>На ощупь: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358775" y="3911600"/>
            <a:ext cx="878522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000"/>
              <a:t>3. </a:t>
            </a:r>
            <a:r>
              <a:rPr lang="ru-RU" sz="5400" b="1">
                <a:solidFill>
                  <a:srgbClr val="FF0000"/>
                </a:solidFill>
                <a:latin typeface="Comic Sans MS" pitchFamily="66" charset="0"/>
              </a:rPr>
              <a:t>По запаху: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11175" y="4868863"/>
            <a:ext cx="8154988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ru-RU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>
                <a:latin typeface="+mn-lt"/>
                <a:cs typeface="+mn-cs"/>
              </a:rPr>
              <a:t>4. </a:t>
            </a:r>
            <a:r>
              <a:rPr lang="ru-RU" sz="5400" b="1" dirty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  <a:cs typeface="+mn-cs"/>
              </a:rPr>
              <a:t>На слух:</a:t>
            </a:r>
          </a:p>
        </p:txBody>
      </p:sp>
      <p:pic>
        <p:nvPicPr>
          <p:cNvPr id="17" name="Picture 28" descr="обоня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2492375"/>
            <a:ext cx="2239963" cy="317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9" descr="слух плакат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3189288"/>
            <a:ext cx="2011363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G:\Надины документы\ИВТ\Уроки ИВТ 5 класс\Картинка рот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0" y="1973263"/>
            <a:ext cx="2266950" cy="174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G:\Надины документы\ИВТ\Уроки ИВТ 5 класс\Картинка рука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0" y="2636838"/>
            <a:ext cx="1989138" cy="152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23D1A5-252D-4187-A3A9-BEDB3D46918B}" type="slidenum">
              <a:rPr lang="ru-RU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4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build="allAtOnce"/>
      <p:bldP spid="10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 smtClean="0">
                <a:solidFill>
                  <a:srgbClr val="FF0000"/>
                </a:solidFill>
                <a:latin typeface="Comic Sans MS" pitchFamily="66" charset="0"/>
              </a:rPr>
              <a:t>Слово жюри:</a:t>
            </a:r>
          </a:p>
        </p:txBody>
      </p:sp>
      <p:pic>
        <p:nvPicPr>
          <p:cNvPr id="49155" name="Picture 3" descr="justic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989138"/>
            <a:ext cx="3906838" cy="461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6" name="Picture 4" descr="gave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4221163"/>
            <a:ext cx="2716213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C6A5D8-5D9D-41EE-A86E-37789A679BBE}" type="slidenum">
              <a:rPr lang="ru-RU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урок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2697162" cy="251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4"/>
          <p:cNvSpPr>
            <a:spLocks noGrp="1" noChangeArrowheads="1" noChangeShapeType="1" noTextEdit="1"/>
          </p:cNvSpPr>
          <p:nvPr>
            <p:ph idx="1"/>
          </p:nvPr>
        </p:nvSpPr>
        <p:spPr>
          <a:xfrm>
            <a:off x="467544" y="476672"/>
            <a:ext cx="8229600" cy="5544616"/>
          </a:xfrm>
        </p:spPr>
        <p:txBody>
          <a:bodyPr wrap="none" rtlCol="0" fromWordArt="1">
            <a:prstTxWarp prst="textCurveUp">
              <a:avLst>
                <a:gd name="adj" fmla="val 25048"/>
              </a:avLst>
            </a:prstTxWarp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kern="10" dirty="0" smtClean="0">
                <a:ln w="12700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Comic Sans MS" pitchFamily="66" charset="0"/>
              </a:rPr>
              <a:t>  4 конкурс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b="1" kern="10" dirty="0" smtClean="0">
                <a:ln w="12700">
                  <a:solidFill>
                    <a:srgbClr val="002060"/>
                  </a:solidFill>
                  <a:round/>
                  <a:headEnd/>
                  <a:tailEnd/>
                </a:ln>
                <a:gradFill flip="none"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Системы 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b="1" kern="10" dirty="0" smtClean="0">
                <a:ln w="12700">
                  <a:solidFill>
                    <a:srgbClr val="002060"/>
                  </a:solidFill>
                  <a:round/>
                  <a:headEnd/>
                  <a:tailEnd/>
                </a:ln>
                <a:gradFill flip="none"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счисления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880B6B-092B-4F7F-BAB4-17A822A25A09}" type="slidenum">
              <a:rPr lang="ru-RU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 noRot="1" noChangeAspect="1" noMove="1" noResize="1" noEditPoints="1" noAdjustHandles="1" noChangeArrowheads="1" noChangeShapeType="1" noTextEdit="1"/>
          </p:cNvSpPr>
          <p:nvPr>
            <p:ph idx="4294967295"/>
          </p:nvPr>
        </p:nvSpPr>
        <p:spPr>
          <a:xfrm>
            <a:off x="227705" y="865676"/>
            <a:ext cx="8569325" cy="1150938"/>
          </a:xfrm>
          <a:blipFill rotWithShape="1">
            <a:blip r:embed="rId2"/>
            <a:stretch>
              <a:fillRect t="-17989" b="-35979"/>
            </a:stretch>
          </a:blipFill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8" name="Прямоугольник 7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59024" y="1988840"/>
            <a:ext cx="7272808" cy="1107996"/>
          </a:xfrm>
          <a:prstGeom prst="rect">
            <a:avLst/>
          </a:prstGeom>
          <a:blipFill rotWithShape="1">
            <a:blip r:embed="rId3"/>
            <a:stretch>
              <a:fillRect b="-5495"/>
            </a:stretch>
          </a:blipFill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9" name="Прямоугольник 8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59024" y="2852936"/>
            <a:ext cx="8306688" cy="1107996"/>
          </a:xfrm>
          <a:prstGeom prst="rect">
            <a:avLst/>
          </a:prstGeom>
          <a:blipFill rotWithShape="1">
            <a:blip r:embed="rId4"/>
            <a:stretch>
              <a:fillRect b="-5495"/>
            </a:stretch>
          </a:blipFill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10" name="Прямоугольник 9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11968" y="3866858"/>
            <a:ext cx="8153744" cy="1384995"/>
          </a:xfrm>
          <a:prstGeom prst="rect">
            <a:avLst/>
          </a:prstGeom>
          <a:blipFill rotWithShape="1">
            <a:blip r:embed="rId5"/>
            <a:stretch>
              <a:fillRect b="-3947"/>
            </a:stretch>
          </a:blipFill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E4AEB1-F896-4CB1-AB9A-DC5DAE05ECCB}" type="slidenum">
              <a:rPr lang="ru-RU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animBg="1"/>
      <p:bldP spid="7" grpId="1" build="p" animBg="1"/>
      <p:bldP spid="8" grpId="0" animBg="1"/>
      <p:bldP spid="8" grpId="1" animBg="1"/>
      <p:bldP spid="9" grpId="0" animBg="1"/>
      <p:bldP spid="9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 smtClean="0">
                <a:solidFill>
                  <a:srgbClr val="FF0000"/>
                </a:solidFill>
                <a:latin typeface="Comic Sans MS" pitchFamily="66" charset="0"/>
              </a:rPr>
              <a:t>Слово жюри:</a:t>
            </a:r>
          </a:p>
        </p:txBody>
      </p:sp>
      <p:pic>
        <p:nvPicPr>
          <p:cNvPr id="52227" name="Picture 3" descr="justic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989138"/>
            <a:ext cx="3906838" cy="461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8" name="Picture 4" descr="gave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4221163"/>
            <a:ext cx="2716213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8ABA4C-139D-4CD5-B096-4EAAA8EA23F2}" type="slidenum">
              <a:rPr lang="ru-RU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thomjef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62288" cy="235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4"/>
          <p:cNvSpPr>
            <a:spLocks noGrp="1" noChangeArrowheads="1" noChangeShapeType="1" noTextEdit="1"/>
          </p:cNvSpPr>
          <p:nvPr>
            <p:ph idx="1"/>
          </p:nvPr>
        </p:nvSpPr>
        <p:spPr>
          <a:xfrm>
            <a:off x="467544" y="836712"/>
            <a:ext cx="8229600" cy="5544616"/>
          </a:xfrm>
        </p:spPr>
        <p:txBody>
          <a:bodyPr wrap="none" rtlCol="0" fromWordArt="1">
            <a:prstTxWarp prst="textCurveUp">
              <a:avLst>
                <a:gd name="adj" fmla="val 25048"/>
              </a:avLst>
            </a:prstTxWarp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kern="10" dirty="0" smtClean="0">
                <a:ln w="12700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Comic Sans MS" pitchFamily="66" charset="0"/>
              </a:rPr>
              <a:t>5 конкурс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b="1" kern="10" dirty="0" smtClean="0">
                <a:ln w="12700">
                  <a:solidFill>
                    <a:srgbClr val="002060"/>
                  </a:solidFill>
                  <a:round/>
                  <a:headEnd/>
                  <a:tailEnd/>
                </a:ln>
                <a:gradFill flip="none"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Конкурс 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b="1" kern="10" dirty="0" smtClean="0">
                <a:ln w="12700">
                  <a:solidFill>
                    <a:srgbClr val="002060"/>
                  </a:solidFill>
                  <a:round/>
                  <a:headEnd/>
                  <a:tailEnd/>
                </a:ln>
                <a:gradFill flip="none"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капитанов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C34646-A52C-486D-8B42-56D3B7D31D99}" type="slidenum">
              <a:rPr lang="ru-RU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4"/>
          <p:cNvSpPr txBox="1">
            <a:spLocks noChangeArrowheads="1" noChangeShapeType="1" noTextEdit="1"/>
          </p:cNvSpPr>
          <p:nvPr/>
        </p:nvSpPr>
        <p:spPr bwMode="auto">
          <a:xfrm>
            <a:off x="468313" y="765175"/>
            <a:ext cx="8280400" cy="5256213"/>
          </a:xfrm>
          <a:prstGeom prst="rect">
            <a:avLst/>
          </a:prstGeom>
          <a:noFill/>
        </p:spPr>
        <p:txBody>
          <a:bodyPr wrap="none" fromWordArt="1">
            <a:prstTxWarp prst="textDeflateInflate">
              <a:avLst/>
            </a:prstTxWarp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«Устройство 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компьютера»</a:t>
            </a:r>
            <a:endParaRPr lang="ru-RU" sz="5400" dirty="0" smtClean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C386EA-C9FB-44E0-8E1C-382ECF30DB13}" type="slidenum">
              <a:rPr lang="ru-RU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850" y="2008188"/>
            <a:ext cx="8569325" cy="41179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 smtClean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3075" name="Picture 14" descr="j029298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63" y="141288"/>
            <a:ext cx="1843087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411760" y="345430"/>
            <a:ext cx="453201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  <a:cs typeface="+mn-cs"/>
              </a:rPr>
              <a:t>Наше жюри: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1BE8BF-ABBB-4000-9977-41CD96A2B4F3}" type="slidenum">
              <a:rPr lang="ru-RU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 smtClean="0">
                <a:solidFill>
                  <a:srgbClr val="FF0000"/>
                </a:solidFill>
                <a:latin typeface="Comic Sans MS" pitchFamily="66" charset="0"/>
              </a:rPr>
              <a:t>Слово жюри:</a:t>
            </a:r>
          </a:p>
        </p:txBody>
      </p:sp>
      <p:pic>
        <p:nvPicPr>
          <p:cNvPr id="55299" name="Picture 3" descr="justic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989138"/>
            <a:ext cx="3906838" cy="461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0" name="Picture 4" descr="gave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4221163"/>
            <a:ext cx="2716213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C7758B-E41A-4CE7-841C-ADD635EB00A9}" type="slidenum">
              <a:rPr lang="ru-RU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149725"/>
            <a:ext cx="2343150" cy="262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WordArt 4"/>
          <p:cNvSpPr>
            <a:spLocks noGrp="1" noChangeArrowheads="1" noChangeShapeType="1" noTextEdit="1"/>
          </p:cNvSpPr>
          <p:nvPr>
            <p:ph idx="1"/>
          </p:nvPr>
        </p:nvSpPr>
        <p:spPr>
          <a:xfrm>
            <a:off x="467544" y="260648"/>
            <a:ext cx="8229600" cy="5201288"/>
          </a:xfrm>
        </p:spPr>
        <p:txBody>
          <a:bodyPr wrap="none" rtlCol="0" fromWordArt="1">
            <a:prstTxWarp prst="textCurveUp">
              <a:avLst>
                <a:gd name="adj" fmla="val 25048"/>
              </a:avLst>
            </a:prstTxWarp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kern="10" dirty="0" smtClean="0">
                <a:ln w="12700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Comic Sans MS" pitchFamily="66" charset="0"/>
              </a:rPr>
              <a:t>6 конкурс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b="1" kern="10" dirty="0" smtClean="0">
                <a:ln w="12700">
                  <a:solidFill>
                    <a:srgbClr val="002060"/>
                  </a:solidFill>
                  <a:round/>
                  <a:headEnd/>
                  <a:tailEnd/>
                </a:ln>
                <a:gradFill flip="none"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Игра со 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b="1" kern="10" dirty="0" smtClean="0">
                <a:ln w="12700">
                  <a:solidFill>
                    <a:srgbClr val="002060"/>
                  </a:solidFill>
                  <a:round/>
                  <a:headEnd/>
                  <a:tailEnd/>
                </a:ln>
                <a:gradFill flip="none"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зрителями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ED9921-1072-4B9C-9BD0-21CDC250F8CE}" type="slidenum">
              <a:rPr lang="ru-RU"/>
              <a:pPr>
                <a:defRPr/>
              </a:pPr>
              <a:t>21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588963" y="1125538"/>
            <a:ext cx="7783512" cy="86360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sz="3000" smtClean="0"/>
              <a:t>1. Чему равно произведение всех цифр?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25438" y="1341438"/>
            <a:ext cx="8212137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000"/>
              <a:t>2. У Мамеда 10 овец. Все, кроме девяти, убежали. Сколько овец осталось?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88913" y="1700213"/>
            <a:ext cx="8785225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000"/>
              <a:t>3. Врач прописал больному 5 уколов, по уколу через каждые полчаса. Сколько потребуется времени, чтобы сделать все уколы?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00025" y="2074863"/>
            <a:ext cx="8793163" cy="17541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ru-RU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>
                <a:latin typeface="+mn-lt"/>
                <a:cs typeface="+mn-cs"/>
              </a:rPr>
              <a:t>4. Вы заходите в малознакомую комнату, которая затемнена. В ней есть две лампы: газовая и бензиновая. Что вы зажигаете в первую очередь?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4463" y="2782888"/>
            <a:ext cx="88741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000"/>
              <a:t>5. На руках 10 пальцев. Сколько пальцев на 10 руках?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314325" y="3336925"/>
            <a:ext cx="84613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/>
              <a:t>6. Четыре человека ждали поезд 8 часов. Сколько времени ждал каждый?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514350" y="3768725"/>
            <a:ext cx="77978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/>
              <a:t>7. Чем кончается день и ночь?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219075" y="3937000"/>
            <a:ext cx="85693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000"/>
              <a:t>8. Назовите два числа, произведение которых равно их частному?</a:t>
            </a: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88913" y="4225925"/>
            <a:ext cx="8569325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000"/>
              <a:t>9. Одно яйцо при нормальных условиях варят до состояния «крутое» 4 минуты. Сколько минут нужно варить 5 яиц?</a:t>
            </a: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244475" y="4675188"/>
            <a:ext cx="85693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000"/>
              <a:t>10. Под каким кустом сидит заяц во время дождя?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36BAB6-4948-4E5E-813F-F05E952BAC28}" type="slidenum">
              <a:rPr lang="ru-RU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7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  <p:bldP spid="10" grpId="0" build="allAtOnce"/>
      <p:bldP spid="11" grpId="0" build="allAtOnce"/>
      <p:bldP spid="12" grpId="0" build="allAtOnce"/>
      <p:bldP spid="13" grpId="0" build="allAtOnce"/>
      <p:bldP spid="14" grpId="0" build="allAtOnce"/>
      <p:bldP spid="15" grpId="0" build="allAtOnce"/>
      <p:bldP spid="16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 smtClean="0">
                <a:solidFill>
                  <a:srgbClr val="FF0000"/>
                </a:solidFill>
                <a:latin typeface="Comic Sans MS" pitchFamily="66" charset="0"/>
              </a:rPr>
              <a:t>Слово жюри:</a:t>
            </a:r>
          </a:p>
        </p:txBody>
      </p:sp>
      <p:pic>
        <p:nvPicPr>
          <p:cNvPr id="58371" name="Picture 3" descr="justic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989138"/>
            <a:ext cx="3906838" cy="461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2" name="Picture 4" descr="gave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4221163"/>
            <a:ext cx="2716213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FFD01E-23BC-4305-A140-AD89FEE9BD30}" type="slidenum">
              <a:rPr lang="ru-RU"/>
              <a:pPr>
                <a:defRPr/>
              </a:pPr>
              <a:t>23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6227763" y="404813"/>
          <a:ext cx="2808287" cy="2820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6" name="Фотография Photo Editor" r:id="rId3" imgW="4105848" imgH="4123810" progId="">
                  <p:embed/>
                </p:oleObj>
              </mc:Choice>
              <mc:Fallback>
                <p:oleObj name="Фотография Photo Editor" r:id="rId3" imgW="4105848" imgH="4123810" progId="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7763" y="404813"/>
                        <a:ext cx="2808287" cy="2820987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F9A88B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7" name="Picture 3" descr="G:\Надины документы\ИВТ\Уроки ИВТ 5 класс\Картинка передача информации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110038"/>
            <a:ext cx="7705725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WordArt 4"/>
          <p:cNvSpPr txBox="1">
            <a:spLocks noChangeArrowheads="1" noChangeShapeType="1" noTextEdit="1"/>
          </p:cNvSpPr>
          <p:nvPr/>
        </p:nvSpPr>
        <p:spPr bwMode="auto">
          <a:xfrm>
            <a:off x="20298" y="0"/>
            <a:ext cx="6696744" cy="3816424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25048"/>
              </a:avLst>
            </a:prstTxWarp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kern="10" dirty="0" smtClean="0">
                <a:ln w="12700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Comic Sans MS" pitchFamily="66" charset="0"/>
              </a:rPr>
              <a:t>7 конкурс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b="1" kern="10" dirty="0" smtClean="0">
                <a:ln w="12700">
                  <a:solidFill>
                    <a:srgbClr val="002060"/>
                  </a:solidFill>
                  <a:round/>
                  <a:headEnd/>
                  <a:tailEnd/>
                </a:ln>
                <a:gradFill flip="none"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Передача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b="1" kern="10" dirty="0" smtClean="0">
                <a:ln w="12700">
                  <a:solidFill>
                    <a:srgbClr val="002060"/>
                  </a:solidFill>
                  <a:round/>
                  <a:headEnd/>
                  <a:tailEnd/>
                </a:ln>
                <a:gradFill flip="none"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информации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B33B41-AD3E-4859-A21D-DBCBCFB1AB4B}" type="slidenum">
              <a:rPr lang="ru-RU"/>
              <a:pPr>
                <a:defRPr/>
              </a:pPr>
              <a:t>24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11" descr="Безым34янный"/>
          <p:cNvPicPr>
            <a:picLocks noChangeAspect="1" noChangeArrowheads="1"/>
          </p:cNvPicPr>
          <p:nvPr/>
        </p:nvPicPr>
        <p:blipFill>
          <a:blip r:embed="rId2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413" y="0"/>
            <a:ext cx="9396413" cy="682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3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2051050" y="3068638"/>
            <a:ext cx="4462463" cy="2305050"/>
          </a:xfrm>
        </p:spPr>
        <p:txBody>
          <a:bodyPr/>
          <a:lstStyle/>
          <a:p>
            <a:r>
              <a:rPr lang="ru-RU" sz="4000" b="1" i="1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4000" b="1" i="1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4000" b="1" i="1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0420" name="Rectangle 12"/>
          <p:cNvSpPr>
            <a:spLocks noChangeArrowheads="1"/>
          </p:cNvSpPr>
          <p:nvPr/>
        </p:nvSpPr>
        <p:spPr bwMode="auto">
          <a:xfrm>
            <a:off x="250825" y="836613"/>
            <a:ext cx="8353425" cy="39703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>
                <a:alpha val="7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600" b="1" i="1">
                <a:solidFill>
                  <a:srgbClr val="FF0000"/>
                </a:solidFill>
              </a:rPr>
              <a:t>Друзья мои!</a:t>
            </a:r>
            <a:br>
              <a:rPr lang="ru-RU" sz="3600" b="1" i="1">
                <a:solidFill>
                  <a:srgbClr val="FF0000"/>
                </a:solidFill>
              </a:rPr>
            </a:br>
            <a:r>
              <a:rPr lang="ru-RU" sz="3600" b="1" i="1">
                <a:solidFill>
                  <a:srgbClr val="FF0000"/>
                </a:solidFill>
              </a:rPr>
              <a:t> Поверьте: год за годом</a:t>
            </a:r>
            <a:br>
              <a:rPr lang="ru-RU" sz="3600" b="1" i="1">
                <a:solidFill>
                  <a:srgbClr val="FF0000"/>
                </a:solidFill>
              </a:rPr>
            </a:br>
            <a:r>
              <a:rPr lang="ru-RU" sz="3600" b="1" i="1">
                <a:solidFill>
                  <a:srgbClr val="FF0000"/>
                </a:solidFill>
              </a:rPr>
              <a:t>Не отпадет нам в информатике нужда,</a:t>
            </a:r>
            <a:br>
              <a:rPr lang="ru-RU" sz="3600" b="1" i="1">
                <a:solidFill>
                  <a:srgbClr val="FF0000"/>
                </a:solidFill>
              </a:rPr>
            </a:br>
            <a:r>
              <a:rPr lang="ru-RU" sz="3600" b="1" i="1">
                <a:solidFill>
                  <a:srgbClr val="FF0000"/>
                </a:solidFill>
              </a:rPr>
              <a:t>компьютер перестанет </a:t>
            </a:r>
          </a:p>
          <a:p>
            <a:pPr algn="ctr"/>
            <a:r>
              <a:rPr lang="ru-RU" sz="3600" b="1" i="1">
                <a:solidFill>
                  <a:srgbClr val="FF0000"/>
                </a:solidFill>
              </a:rPr>
              <a:t>быть нам богом –</a:t>
            </a:r>
            <a:br>
              <a:rPr lang="ru-RU" sz="3600" b="1" i="1">
                <a:solidFill>
                  <a:srgbClr val="FF0000"/>
                </a:solidFill>
              </a:rPr>
            </a:br>
            <a:r>
              <a:rPr lang="ru-RU" sz="3600" b="1" i="1">
                <a:solidFill>
                  <a:srgbClr val="FF0000"/>
                </a:solidFill>
              </a:rPr>
              <a:t>Мы подчиним его себе, и – НАВСЕГДА!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3C24B1-D91F-4AA5-B690-4D8614A64E3D}" type="slidenum">
              <a:rPr lang="ru-RU"/>
              <a:pPr>
                <a:defRPr/>
              </a:pPr>
              <a:t>25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23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23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23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4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/>
          <a:lstStyle/>
          <a:p>
            <a:r>
              <a:rPr lang="ru-RU" sz="7200" b="1" smtClean="0">
                <a:solidFill>
                  <a:srgbClr val="FF0000"/>
                </a:solidFill>
                <a:latin typeface="Comic Sans MS" pitchFamily="66" charset="0"/>
              </a:rPr>
              <a:t>Подведение итогов</a:t>
            </a:r>
          </a:p>
        </p:txBody>
      </p:sp>
      <p:pic>
        <p:nvPicPr>
          <p:cNvPr id="61443" name="Picture 3" descr="justic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095500"/>
            <a:ext cx="3816350" cy="450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4" name="Picture 4" descr="gave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4221163"/>
            <a:ext cx="2716213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BFA205-3A0D-4B47-9443-40995EF8D6DF}" type="slidenum">
              <a:rPr lang="ru-RU"/>
              <a:pPr>
                <a:defRPr/>
              </a:pPr>
              <a:t>26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928670"/>
            <a:ext cx="5929354" cy="2554545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+mn-cs"/>
              </a:rPr>
              <a:t>Спасибо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+mn-cs"/>
              </a:rPr>
              <a:t>    за игру!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3714750"/>
            <a:ext cx="2571750" cy="278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FB6D8C-47BE-411D-BC4E-0E21207D5418}" type="slidenum">
              <a:rPr lang="ru-RU"/>
              <a:pPr>
                <a:defRPr/>
              </a:pPr>
              <a:t>27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CCCFF"/>
            </a:gs>
            <a:gs pos="22000">
              <a:srgbClr val="99CCFF"/>
            </a:gs>
            <a:gs pos="38000">
              <a:srgbClr val="9966FF"/>
            </a:gs>
            <a:gs pos="50999">
              <a:srgbClr val="CC99FF"/>
            </a:gs>
            <a:gs pos="91000">
              <a:srgbClr val="99CCFF"/>
            </a:gs>
            <a:gs pos="100000">
              <a:srgbClr val="CCCC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88913"/>
            <a:ext cx="287655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</p:txBody>
      </p:sp>
      <p:sp>
        <p:nvSpPr>
          <p:cNvPr id="189444" name="WordArt 4"/>
          <p:cNvSpPr>
            <a:spLocks noChangeArrowheads="1" noChangeShapeType="1" noTextEdit="1"/>
          </p:cNvSpPr>
          <p:nvPr/>
        </p:nvSpPr>
        <p:spPr bwMode="auto">
          <a:xfrm>
            <a:off x="395536" y="765175"/>
            <a:ext cx="8445624" cy="5616153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20613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kern="10" dirty="0">
                <a:ln w="12700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Comic Sans MS" pitchFamily="66" charset="0"/>
                <a:cs typeface="+mn-cs"/>
              </a:rPr>
              <a:t>1 конкурс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kern="10" dirty="0">
                <a:ln w="12700">
                  <a:solidFill>
                    <a:srgbClr val="002060"/>
                  </a:solidFill>
                  <a:round/>
                  <a:headEnd/>
                  <a:tailEnd/>
                </a:ln>
                <a:gradFill flip="none"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Приветствие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kern="10" dirty="0">
                <a:ln w="12700">
                  <a:solidFill>
                    <a:srgbClr val="002060"/>
                  </a:solidFill>
                  <a:round/>
                  <a:headEnd/>
                  <a:tailEnd/>
                </a:ln>
                <a:gradFill flip="none"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+mn-cs"/>
              </a:rPr>
              <a:t>команд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9C46D5-3890-408A-A52E-011ADEB6E070}" type="slidenum">
              <a:rPr lang="ru-RU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894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89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7"/>
          <p:cNvSpPr>
            <a:spLocks noChangeArrowheads="1"/>
          </p:cNvSpPr>
          <p:nvPr/>
        </p:nvSpPr>
        <p:spPr bwMode="auto">
          <a:xfrm>
            <a:off x="827088" y="404813"/>
            <a:ext cx="7740650" cy="1943100"/>
          </a:xfrm>
          <a:prstGeom prst="irregularSeal2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0000FF"/>
                </a:solidFill>
              </a:rPr>
              <a:t>   Команда</a:t>
            </a:r>
            <a:r>
              <a:rPr lang="ru-RU" b="1">
                <a:solidFill>
                  <a:srgbClr val="0000FF"/>
                </a:solidFill>
              </a:rPr>
              <a:t> «</a:t>
            </a:r>
            <a:r>
              <a:rPr lang="ru-RU" sz="3200" b="1">
                <a:solidFill>
                  <a:srgbClr val="0000FF"/>
                </a:solidFill>
              </a:rPr>
              <a:t>Очкарики</a:t>
            </a:r>
            <a:r>
              <a:rPr lang="ru-RU" b="1">
                <a:solidFill>
                  <a:srgbClr val="0000FF"/>
                </a:solidFill>
              </a:rPr>
              <a:t>»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187A03-2CC1-42D5-B87E-ACB15A539830}" type="slidenum">
              <a:rPr lang="ru-RU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Шестиугольник 10"/>
          <p:cNvSpPr/>
          <p:nvPr/>
        </p:nvSpPr>
        <p:spPr>
          <a:xfrm>
            <a:off x="500034" y="428604"/>
            <a:ext cx="7715304" cy="5929354"/>
          </a:xfrm>
          <a:prstGeom prst="hexag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Impact"/>
              </a:rPr>
              <a:t>«Джойстики»</a:t>
            </a:r>
            <a:endParaRPr lang="ru-RU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>
                  <a:lumMod val="60000"/>
                  <a:lumOff val="40000"/>
                </a:schemeClr>
              </a:solidFill>
              <a:latin typeface="Impact"/>
            </a:endParaRPr>
          </a:p>
        </p:txBody>
      </p:sp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201733" name="WordArt 5"/>
          <p:cNvSpPr>
            <a:spLocks noChangeArrowheads="1" noChangeShapeType="1" noTextEdit="1"/>
          </p:cNvSpPr>
          <p:nvPr/>
        </p:nvSpPr>
        <p:spPr bwMode="auto">
          <a:xfrm>
            <a:off x="1571604" y="785794"/>
            <a:ext cx="5715040" cy="1563706"/>
          </a:xfrm>
          <a:prstGeom prst="rect">
            <a:avLst/>
          </a:prstGeom>
        </p:spPr>
        <p:txBody>
          <a:bodyPr wrap="none" fromWordArt="1">
            <a:prstTxWarp prst="textInflate">
              <a:avLst/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Impact"/>
              </a:rPr>
              <a:t>«Джойстики»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>
                  <a:lumMod val="60000"/>
                  <a:lumOff val="40000"/>
                </a:schemeClr>
              </a:solidFill>
              <a:latin typeface="Impact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6D9BD2-7D7F-4F5E-ACA4-A1516F6A260F}" type="slidenum">
              <a:rPr lang="ru-RU"/>
              <a:pPr>
                <a:defRPr/>
              </a:pPr>
              <a:t>5</a:t>
            </a:fld>
            <a:endParaRPr lang="ru-RU"/>
          </a:p>
        </p:txBody>
      </p:sp>
      <p:pic>
        <p:nvPicPr>
          <p:cNvPr id="10" name="Рисунок 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285992"/>
            <a:ext cx="2714644" cy="2428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1785918" y="5214950"/>
            <a:ext cx="5214974" cy="992202"/>
          </a:xfrm>
          <a:prstGeom prst="rect">
            <a:avLst/>
          </a:prstGeom>
        </p:spPr>
        <p:txBody>
          <a:bodyPr wrap="none" fromWordArt="1">
            <a:prstTxWarp prst="textInflate">
              <a:avLst/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Impact"/>
              </a:rPr>
              <a:t>6 «Б» класс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>
                  <a:lumMod val="60000"/>
                  <a:lumOff val="40000"/>
                </a:schemeClr>
              </a:solidFill>
              <a:latin typeface="Impact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760" name="Picture 8" descr="Картинка 31 из 765453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276475"/>
            <a:ext cx="3167063" cy="285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625E64-E814-4917-B98F-A19996754120}" type="slidenum">
              <a:rPr lang="ru-RU"/>
              <a:pPr>
                <a:defRPr/>
              </a:pPr>
              <a:t>6</a:t>
            </a:fld>
            <a:endParaRPr lang="ru-RU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285720" y="214290"/>
            <a:ext cx="8501122" cy="6429420"/>
            <a:chOff x="285720" y="214290"/>
            <a:chExt cx="8501122" cy="6429420"/>
          </a:xfrm>
        </p:grpSpPr>
        <p:sp>
          <p:nvSpPr>
            <p:cNvPr id="7172" name="Oval 4"/>
            <p:cNvSpPr>
              <a:spLocks noChangeArrowheads="1"/>
            </p:cNvSpPr>
            <p:nvPr/>
          </p:nvSpPr>
          <p:spPr bwMode="auto">
            <a:xfrm>
              <a:off x="285720" y="214290"/>
              <a:ext cx="8501122" cy="6429420"/>
            </a:xfrm>
            <a:prstGeom prst="star12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02758" name="WordArt 6"/>
            <p:cNvSpPr>
              <a:spLocks noChangeArrowheads="1" noChangeShapeType="1" noTextEdit="1"/>
            </p:cNvSpPr>
            <p:nvPr/>
          </p:nvSpPr>
          <p:spPr bwMode="auto">
            <a:xfrm>
              <a:off x="928662" y="500042"/>
              <a:ext cx="7215238" cy="5857916"/>
            </a:xfrm>
            <a:prstGeom prst="rect">
              <a:avLst/>
            </a:prstGeom>
          </p:spPr>
          <p:txBody>
            <a:bodyPr wrap="none" fromWordArt="1">
              <a:prstTxWarp prst="textButtonPour">
                <a:avLst/>
              </a:prstTxWarp>
            </a:bodyPr>
            <a:lstStyle/>
            <a:p>
              <a:pPr algn="ctr"/>
              <a:r>
                <a:rPr lang="ru-RU" sz="6000" b="1" kern="10" spc="-360" dirty="0" smtClean="0">
                  <a:ln w="12700">
                    <a:solidFill>
                      <a:srgbClr val="000099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Comic Sans MS" pitchFamily="66" charset="0"/>
                </a:rPr>
                <a:t>М </a:t>
              </a:r>
              <a:r>
                <a:rPr lang="ru-RU" sz="6000" b="1" kern="10" spc="-360" dirty="0" err="1" smtClean="0">
                  <a:ln w="12700">
                    <a:solidFill>
                      <a:srgbClr val="000099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Comic Sans MS" pitchFamily="66" charset="0"/>
                </a:rPr>
                <a:t>ы</a:t>
              </a:r>
              <a:r>
                <a:rPr lang="ru-RU" sz="6000" b="1" kern="10" spc="-360" dirty="0" smtClean="0">
                  <a:ln w="12700">
                    <a:solidFill>
                      <a:srgbClr val="000099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Comic Sans MS" pitchFamily="66" charset="0"/>
                </a:rPr>
                <a:t> </a:t>
              </a:r>
              <a:r>
                <a:rPr lang="ru-RU" sz="6000" b="1" kern="10" spc="-360" dirty="0" err="1" smtClean="0">
                  <a:ln w="12700">
                    <a:solidFill>
                      <a:srgbClr val="000099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Comic Sans MS" pitchFamily="66" charset="0"/>
                </a:rPr>
                <a:t>ш</a:t>
              </a:r>
              <a:r>
                <a:rPr lang="ru-RU" sz="6000" b="1" kern="10" spc="-360" dirty="0" smtClean="0">
                  <a:ln w="12700">
                    <a:solidFill>
                      <a:srgbClr val="000099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Comic Sans MS" pitchFamily="66" charset="0"/>
                </a:rPr>
                <a:t> к и </a:t>
              </a:r>
            </a:p>
            <a:p>
              <a:pPr algn="ctr"/>
              <a:endParaRPr lang="ru-RU" sz="3600" b="1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Comic Sans MS" pitchFamily="66" charset="0"/>
              </a:endParaRPr>
            </a:p>
            <a:p>
              <a:pPr algn="ctr"/>
              <a:r>
                <a:rPr lang="ru-RU" sz="2800" b="1" kern="10" spc="-360" dirty="0" smtClean="0">
                  <a:ln w="12700">
                    <a:solidFill>
                      <a:srgbClr val="000099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Comic Sans MS" pitchFamily="66" charset="0"/>
                </a:rPr>
                <a:t>6 «Б» класс</a:t>
              </a:r>
              <a:endParaRPr lang="ru-RU" sz="2800" b="1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Comic Sans MS" pitchFamily="66" charset="0"/>
              </a:endParaRPr>
            </a:p>
          </p:txBody>
        </p:sp>
        <p:pic>
          <p:nvPicPr>
            <p:cNvPr id="77825" name="Picture 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500298" y="2143116"/>
              <a:ext cx="3929090" cy="3183570"/>
            </a:xfrm>
            <a:prstGeom prst="ellipse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Прямоугольник 10"/>
            <p:cNvSpPr/>
            <p:nvPr/>
          </p:nvSpPr>
          <p:spPr>
            <a:xfrm rot="20199163">
              <a:off x="3098609" y="3595163"/>
              <a:ext cx="1281751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000" b="1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outerShdw blurRad="50800" algn="tl" rotWithShape="0">
                      <a:srgbClr val="000000"/>
                    </a:outerShdw>
                  </a:effectLst>
                </a:rPr>
                <a:t>Даша</a:t>
              </a:r>
              <a:endParaRPr lang="ru-RU" sz="2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 rot="20230529">
              <a:off x="3670728" y="2376054"/>
              <a:ext cx="1281751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000" b="1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outerShdw blurRad="50800" algn="tl" rotWithShape="0">
                      <a:srgbClr val="000000"/>
                    </a:outerShdw>
                  </a:effectLst>
                </a:rPr>
                <a:t>Ксюша</a:t>
              </a:r>
              <a:endParaRPr lang="ru-RU" sz="2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 rot="20230529">
              <a:off x="3313537" y="3018995"/>
              <a:ext cx="1281751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000" b="1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outerShdw blurRad="50800" algn="tl" rotWithShape="0">
                      <a:srgbClr val="000000"/>
                    </a:outerShdw>
                  </a:effectLst>
                </a:rPr>
                <a:t>Лиза</a:t>
              </a:r>
              <a:endParaRPr lang="ru-RU" sz="2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 rot="20230529">
              <a:off x="2956347" y="4304879"/>
              <a:ext cx="1281751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000" b="1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outerShdw blurRad="50800" algn="tl" rotWithShape="0">
                      <a:srgbClr val="000000"/>
                    </a:outerShdw>
                  </a:effectLst>
                </a:rPr>
                <a:t>Настя</a:t>
              </a:r>
              <a:endParaRPr lang="ru-RU" sz="2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 rot="21003308">
              <a:off x="4525482" y="3250922"/>
              <a:ext cx="1281751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000" b="1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outerShdw blurRad="50800" algn="tl" rotWithShape="0">
                      <a:srgbClr val="000000"/>
                    </a:outerShdw>
                  </a:effectLst>
                </a:rPr>
                <a:t>Полина</a:t>
              </a:r>
              <a:endParaRPr lang="ru-RU" sz="2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 rot="20649998">
              <a:off x="4245078" y="3810581"/>
              <a:ext cx="1281751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000" b="1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outerShdw blurRad="50800" algn="tl" rotWithShape="0">
                      <a:srgbClr val="000000"/>
                    </a:outerShdw>
                  </a:effectLst>
                </a:rPr>
                <a:t>Вика</a:t>
              </a:r>
              <a:endParaRPr lang="ru-RU" sz="20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7"/>
          <p:cNvSpPr>
            <a:spLocks noChangeArrowheads="1"/>
          </p:cNvSpPr>
          <p:nvPr/>
        </p:nvSpPr>
        <p:spPr bwMode="auto">
          <a:xfrm>
            <a:off x="827088" y="404812"/>
            <a:ext cx="7740650" cy="5810269"/>
          </a:xfrm>
          <a:prstGeom prst="irregularSeal2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200" b="1" dirty="0">
                <a:solidFill>
                  <a:srgbClr val="0000FF"/>
                </a:solidFill>
              </a:rPr>
              <a:t>   Команда</a:t>
            </a:r>
            <a:r>
              <a:rPr lang="ru-RU" b="1" dirty="0">
                <a:solidFill>
                  <a:srgbClr val="0000FF"/>
                </a:solidFill>
              </a:rPr>
              <a:t> </a:t>
            </a:r>
            <a:endParaRPr lang="ru-RU" b="1" dirty="0" smtClean="0">
              <a:solidFill>
                <a:srgbClr val="0000FF"/>
              </a:solidFill>
            </a:endParaRPr>
          </a:p>
          <a:p>
            <a:pPr algn="ctr"/>
            <a:r>
              <a:rPr lang="ru-RU" sz="4800" b="1" dirty="0" smtClean="0">
                <a:solidFill>
                  <a:srgbClr val="0000FF"/>
                </a:solidFill>
              </a:rPr>
              <a:t>«</a:t>
            </a:r>
            <a:r>
              <a:rPr lang="ru-RU" sz="4800" b="1" dirty="0" err="1" smtClean="0">
                <a:solidFill>
                  <a:srgbClr val="0000FF"/>
                </a:solidFill>
              </a:rPr>
              <a:t>Супер</a:t>
            </a:r>
            <a:r>
              <a:rPr lang="ru-RU" sz="4800" b="1" dirty="0" smtClean="0">
                <a:solidFill>
                  <a:srgbClr val="0000FF"/>
                </a:solidFill>
              </a:rPr>
              <a:t> </a:t>
            </a:r>
            <a:r>
              <a:rPr lang="ru-RU" sz="4800" b="1" dirty="0" err="1" smtClean="0">
                <a:solidFill>
                  <a:srgbClr val="0000FF"/>
                </a:solidFill>
              </a:rPr>
              <a:t>Мегабайтики</a:t>
            </a:r>
            <a:r>
              <a:rPr lang="ru-RU" sz="4800" b="1" dirty="0" smtClean="0">
                <a:solidFill>
                  <a:srgbClr val="0000FF"/>
                </a:solidFill>
              </a:rPr>
              <a:t>»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453B0B-1132-4499-80BC-5296A827B238}" type="slidenum">
              <a:rPr lang="ru-RU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 smtClean="0">
                <a:solidFill>
                  <a:srgbClr val="FF0000"/>
                </a:solidFill>
                <a:latin typeface="Comic Sans MS" pitchFamily="66" charset="0"/>
              </a:rPr>
              <a:t>Слово жюри:</a:t>
            </a:r>
          </a:p>
        </p:txBody>
      </p:sp>
      <p:pic>
        <p:nvPicPr>
          <p:cNvPr id="44035" name="Picture 3" descr="justic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989138"/>
            <a:ext cx="3906838" cy="461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6" name="Picture 4" descr="gave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4221163"/>
            <a:ext cx="2716213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4531C7-1DE3-4522-A5AF-5AEC7FCFED17}" type="slidenum">
              <a:rPr lang="ru-RU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4"/>
          <p:cNvSpPr>
            <a:spLocks noGrp="1" noChangeArrowheads="1" noChangeShapeType="1" noTextEdit="1"/>
          </p:cNvSpPr>
          <p:nvPr>
            <p:ph idx="1"/>
          </p:nvPr>
        </p:nvSpPr>
        <p:spPr>
          <a:xfrm>
            <a:off x="107504" y="0"/>
            <a:ext cx="8229600" cy="6021288"/>
          </a:xfrm>
        </p:spPr>
        <p:txBody>
          <a:bodyPr wrap="none" rtlCol="0" fromWordArt="1">
            <a:prstTxWarp prst="textCurveUp">
              <a:avLst>
                <a:gd name="adj" fmla="val 20613"/>
              </a:avLst>
            </a:prstTxWarp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kern="10" dirty="0" smtClean="0">
                <a:ln w="12700">
                  <a:solidFill>
                    <a:srgbClr val="002060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Comic Sans MS" pitchFamily="66" charset="0"/>
              </a:rPr>
              <a:t>2 конкурс</a:t>
            </a:r>
          </a:p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b="1" kern="10" dirty="0" smtClean="0">
                <a:ln w="12700">
                  <a:solidFill>
                    <a:srgbClr val="002060"/>
                  </a:solidFill>
                  <a:round/>
                  <a:headEnd/>
                  <a:tailEnd/>
                </a:ln>
                <a:gradFill flip="none"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Разминка</a:t>
            </a:r>
          </a:p>
        </p:txBody>
      </p:sp>
      <p:pic>
        <p:nvPicPr>
          <p:cNvPr id="6" name="Picture 5" descr="j007879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476250"/>
            <a:ext cx="2284412" cy="368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FBB813-D39E-457A-B051-C3B83142E6DF}" type="slidenum">
              <a:rPr lang="ru-RU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429</Words>
  <Application>Microsoft Office PowerPoint</Application>
  <PresentationFormat>Экран (4:3)</PresentationFormat>
  <Paragraphs>113</Paragraphs>
  <Slides>27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Тема Office</vt:lpstr>
      <vt:lpstr>Фотография Photo Editor</vt:lpstr>
      <vt:lpstr>«ИНФОРМАЦИЯ ВОКРУГ НАС»</vt:lpstr>
      <vt:lpstr>Презентация PowerPoint</vt:lpstr>
      <vt:lpstr> </vt:lpstr>
      <vt:lpstr>Презентация PowerPoint</vt:lpstr>
      <vt:lpstr> </vt:lpstr>
      <vt:lpstr>Презентация PowerPoint</vt:lpstr>
      <vt:lpstr>Презентация PowerPoint</vt:lpstr>
      <vt:lpstr>Слово жюри:</vt:lpstr>
      <vt:lpstr>Презентация PowerPoint</vt:lpstr>
      <vt:lpstr>Презентация PowerPoint</vt:lpstr>
      <vt:lpstr>Слово жюри:</vt:lpstr>
      <vt:lpstr>Презентация PowerPoint</vt:lpstr>
      <vt:lpstr>Определите предметы или вещества:</vt:lpstr>
      <vt:lpstr>Слово жюри:</vt:lpstr>
      <vt:lpstr>Презентация PowerPoint</vt:lpstr>
      <vt:lpstr>Презентация PowerPoint</vt:lpstr>
      <vt:lpstr>Слово жюри:</vt:lpstr>
      <vt:lpstr>Презентация PowerPoint</vt:lpstr>
      <vt:lpstr>Презентация PowerPoint</vt:lpstr>
      <vt:lpstr>Слово жюри:</vt:lpstr>
      <vt:lpstr>Презентация PowerPoint</vt:lpstr>
      <vt:lpstr>Презентация PowerPoint</vt:lpstr>
      <vt:lpstr>Слово жюри:</vt:lpstr>
      <vt:lpstr>Презентация PowerPoint</vt:lpstr>
      <vt:lpstr> </vt:lpstr>
      <vt:lpstr>Подведение итогов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«ИНФОРМАЦИЯ ВОКРУГ НАС»</dc:title>
  <dc:creator>Вова</dc:creator>
  <cp:lastModifiedBy>Надежда</cp:lastModifiedBy>
  <cp:revision>53</cp:revision>
  <dcterms:created xsi:type="dcterms:W3CDTF">2011-12-18T11:36:34Z</dcterms:created>
  <dcterms:modified xsi:type="dcterms:W3CDTF">2012-01-29T16:52:32Z</dcterms:modified>
</cp:coreProperties>
</file>