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4" r:id="rId9"/>
    <p:sldId id="265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99"/>
    <a:srgbClr val="003300"/>
    <a:srgbClr val="66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B521B-C820-44F0-B11E-5A24C13DF96F}" type="datetimeFigureOut">
              <a:rPr lang="ru-RU" smtClean="0"/>
              <a:pPr/>
              <a:t>29.01.2012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511E6-9DDA-47A2-A8DF-AC4DCAEC3C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b6dba0190ed763b8471ea5150f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3529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smtClean="0">
                <a:ln/>
                <a:solidFill>
                  <a:srgbClr val="006600"/>
                </a:solidFill>
              </a:rPr>
              <a:t>Презентация </a:t>
            </a:r>
            <a:r>
              <a:rPr lang="ru-RU" sz="5400" b="1" dirty="0" smtClean="0">
                <a:ln/>
                <a:solidFill>
                  <a:srgbClr val="006600"/>
                </a:solidFill>
              </a:rPr>
              <a:t>по теме «Животные леса»</a:t>
            </a:r>
            <a:endParaRPr lang="ru-RU" sz="5400" b="1" cap="none" spc="0" dirty="0">
              <a:ln/>
              <a:solidFill>
                <a:srgbClr val="0066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733256"/>
            <a:ext cx="8496944" cy="923330"/>
          </a:xfrm>
          <a:prstGeom prst="rect">
            <a:avLst/>
          </a:prstGeom>
          <a:ln w="57150">
            <a:solidFill>
              <a:srgbClr val="0033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rgbClr val="006600"/>
                </a:solidFill>
              </a:rPr>
              <a:t>Исследователь учащаяся 4 класса «Б» ГОУ СОШ № 815 </a:t>
            </a:r>
            <a:r>
              <a:rPr lang="ru-RU" b="1" dirty="0" err="1" smtClean="0">
                <a:ln/>
                <a:solidFill>
                  <a:srgbClr val="006600"/>
                </a:solidFill>
              </a:rPr>
              <a:t>Диброва</a:t>
            </a:r>
            <a:r>
              <a:rPr lang="ru-RU" b="1" dirty="0" smtClean="0">
                <a:ln/>
                <a:solidFill>
                  <a:srgbClr val="006600"/>
                </a:solidFill>
              </a:rPr>
              <a:t> Алёна </a:t>
            </a:r>
          </a:p>
          <a:p>
            <a:pPr algn="ctr"/>
            <a:r>
              <a:rPr lang="ru-RU" b="1" dirty="0" smtClean="0">
                <a:ln/>
                <a:solidFill>
                  <a:srgbClr val="006600"/>
                </a:solidFill>
              </a:rPr>
              <a:t>Научный руководитель воспитатель школы полного дня ГОУ СОШ №815 </a:t>
            </a:r>
          </a:p>
          <a:p>
            <a:pPr algn="ctr"/>
            <a:r>
              <a:rPr lang="ru-RU" b="1" dirty="0" smtClean="0">
                <a:ln/>
                <a:solidFill>
                  <a:srgbClr val="006600"/>
                </a:solidFill>
              </a:rPr>
              <a:t>Коновалова Ольга Николаевна </a:t>
            </a:r>
            <a:endParaRPr lang="ru-RU" b="1" cap="none" spc="0" dirty="0">
              <a:ln/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5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charovanie-lubvi-800x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95735" y="4581127"/>
            <a:ext cx="6624737" cy="16004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/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</a:p>
          <a:p>
            <a:pPr lvl="0"/>
            <a:r>
              <a:rPr lang="ru-RU" sz="1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/>
              <a:t>«Зоопарк в твоём доме»В.В.Никитина, </a:t>
            </a:r>
            <a:r>
              <a:rPr lang="ru-RU" sz="1400" b="1" dirty="0" err="1" smtClean="0"/>
              <a:t>В.Н.Башарин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А.Г.Башарина</a:t>
            </a:r>
            <a:r>
              <a:rPr lang="ru-RU" sz="1400" b="1" dirty="0" smtClean="0"/>
              <a:t> Харьков «Услуга» 1992г.</a:t>
            </a:r>
            <a:endParaRPr lang="ru-RU" sz="1400" dirty="0" smtClean="0"/>
          </a:p>
          <a:p>
            <a:pPr lvl="0"/>
            <a:r>
              <a:rPr lang="en-US" sz="1400" b="1" dirty="0" smtClean="0"/>
              <a:t>http</a:t>
            </a:r>
            <a:r>
              <a:rPr lang="ru-RU" sz="1400" b="1" dirty="0" smtClean="0"/>
              <a:t>//</a:t>
            </a:r>
            <a:r>
              <a:rPr lang="en-US" sz="1400" b="1" dirty="0" smtClean="0"/>
              <a:t>www</a:t>
            </a:r>
            <a:r>
              <a:rPr lang="ru-RU" sz="1400" b="1" dirty="0" smtClean="0"/>
              <a:t>.</a:t>
            </a:r>
            <a:r>
              <a:rPr lang="en-US" sz="1400" b="1" dirty="0" err="1" smtClean="0"/>
              <a:t>countrysideliving</a:t>
            </a:r>
            <a:r>
              <a:rPr lang="ru-RU" sz="1400" b="1" dirty="0" smtClean="0"/>
              <a:t>.</a:t>
            </a:r>
            <a:r>
              <a:rPr lang="en-US" sz="1400" b="1" dirty="0" smtClean="0"/>
              <a:t>net</a:t>
            </a:r>
            <a:r>
              <a:rPr lang="ru-RU" sz="1400" b="1" dirty="0" smtClean="0"/>
              <a:t>/</a:t>
            </a:r>
            <a:r>
              <a:rPr lang="en-US" sz="1400" b="1" dirty="0" smtClean="0"/>
              <a:t>articles</a:t>
            </a:r>
            <a:r>
              <a:rPr lang="ru-RU" sz="1400" b="1" dirty="0" smtClean="0"/>
              <a:t>/</a:t>
            </a:r>
            <a:r>
              <a:rPr lang="en-US" sz="1400" b="1" dirty="0" smtClean="0"/>
              <a:t>ladybirds</a:t>
            </a:r>
            <a:r>
              <a:rPr lang="ru-RU" sz="1400" b="1" dirty="0" smtClean="0"/>
              <a:t>.</a:t>
            </a:r>
            <a:r>
              <a:rPr lang="en-US" sz="1400" b="1" dirty="0" smtClean="0"/>
              <a:t>html </a:t>
            </a:r>
            <a:endParaRPr lang="ru-RU" sz="1400" dirty="0" smtClean="0"/>
          </a:p>
          <a:p>
            <a:pPr lvl="0"/>
            <a:r>
              <a:rPr lang="ru-RU" sz="1400" b="1" dirty="0" smtClean="0"/>
              <a:t>Сказания Древних Славян - СПб., </a:t>
            </a:r>
            <a:r>
              <a:rPr lang="ru-RU" sz="1400" b="1" dirty="0" err="1" smtClean="0"/>
              <a:t>Респекс</a:t>
            </a:r>
            <a:r>
              <a:rPr lang="ru-RU" sz="1400" b="1" dirty="0" smtClean="0"/>
              <a:t>, 1998</a:t>
            </a:r>
            <a:endParaRPr lang="ru-RU" sz="1400" dirty="0" smtClean="0"/>
          </a:p>
          <a:p>
            <a:pPr lvl="0"/>
            <a:r>
              <a:rPr lang="en-US" sz="1400" b="1" dirty="0" smtClean="0"/>
              <a:t>http</a:t>
            </a:r>
            <a:r>
              <a:rPr lang="ru-RU" sz="1400" b="1" dirty="0" smtClean="0"/>
              <a:t>//</a:t>
            </a:r>
            <a:r>
              <a:rPr lang="en-US" sz="1400" b="1" dirty="0" smtClean="0"/>
              <a:t>www</a:t>
            </a:r>
            <a:r>
              <a:rPr lang="ru-RU" sz="1400" b="1" dirty="0" smtClean="0"/>
              <a:t>.</a:t>
            </a:r>
            <a:r>
              <a:rPr lang="en-US" sz="1400" b="1" dirty="0" smtClean="0"/>
              <a:t>wikipedia.org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3284984"/>
            <a:ext cx="3456384" cy="10801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00"/>
              </a:solidFill>
              <a:effectLst/>
            </a:endParaRPr>
          </a:p>
        </p:txBody>
      </p:sp>
      <p:pic>
        <p:nvPicPr>
          <p:cNvPr id="7" name="Содержимое 6" descr="b6dba0190ed763b8471ea5150f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7999"/>
          </a:xfrm>
        </p:spPr>
      </p:pic>
      <p:sp>
        <p:nvSpPr>
          <p:cNvPr id="8" name="Прямоугольник 7"/>
          <p:cNvSpPr/>
          <p:nvPr/>
        </p:nvSpPr>
        <p:spPr>
          <a:xfrm>
            <a:off x="0" y="33265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Конец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996952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6600"/>
                </a:solidFill>
                <a:effectLst/>
              </a:rPr>
              <a:t>Спасибо за внимание</a:t>
            </a:r>
            <a:endParaRPr lang="ru-RU" sz="5400" b="1" cap="none" spc="0" dirty="0">
              <a:ln/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200px-Aphid-giving-bir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852936"/>
            <a:ext cx="453650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652120" y="332656"/>
            <a:ext cx="3168352" cy="92333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Тли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15717954_477265656E204261636B67726F756E6473203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29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9" y="2204864"/>
            <a:ext cx="288032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Кровяная тля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9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516216" y="-171400"/>
            <a:ext cx="187220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940152" y="2276872"/>
            <a:ext cx="3024336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Свекловичная тля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9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293096"/>
            <a:ext cx="280831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3529" y="6151368"/>
            <a:ext cx="288032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Тля </a:t>
            </a:r>
            <a:r>
              <a:rPr lang="ru-RU" sz="16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блоняевая</a:t>
            </a:r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зелёная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29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2420888"/>
            <a:ext cx="280831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203848" y="4365104"/>
            <a:ext cx="2808312" cy="86177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ФИЛОКСЕРА ВИНОГРАДНАЯ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4" name="Рисунок 13" descr="29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293096"/>
            <a:ext cx="2880320" cy="203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156176" y="6237312"/>
            <a:ext cx="280831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Хермес</a:t>
            </a:r>
            <a:r>
              <a:rPr lang="ru-RU" sz="1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зелёный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15717954_477265656E204261636B67726F756E6473203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2708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548680"/>
            <a:ext cx="806489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15717954_477265656E204261636B67726F756E6473203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14_10_08_g-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8064896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-х точеч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492896"/>
            <a:ext cx="424847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31840" y="260648"/>
            <a:ext cx="56886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3300"/>
                </a:solidFill>
                <a:effectLst/>
              </a:rPr>
              <a:t>Божьи коровки</a:t>
            </a:r>
            <a:endParaRPr lang="ru-RU" sz="5400" b="1" cap="none" spc="0" dirty="0">
              <a:ln/>
              <a:solidFill>
                <a:srgbClr val="003300"/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5717954_477265656E204261636B67726F756E6473203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6ти точечн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36550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5" y="2636912"/>
            <a:ext cx="3096343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Семиточечная</a:t>
            </a:r>
            <a:r>
              <a:rPr lang="ru-RU" sz="1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коровка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20px-Thea_vigintiduopunctata_72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573016"/>
            <a:ext cx="338437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7" y="6021288"/>
            <a:ext cx="3240360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Двадцатидвухточечная</a:t>
            </a:r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божья коровка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ropylea_14-punctata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3645024"/>
            <a:ext cx="331236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24128" y="5949280"/>
            <a:ext cx="3024336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Четырнадцатиточечная</a:t>
            </a:r>
            <a:r>
              <a:rPr lang="ru-RU" sz="1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коровка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800px-Steelblue_Ladybird_(Halmus_chalybeus)_on_lea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404664"/>
            <a:ext cx="316835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24128" y="2636912"/>
            <a:ext cx="2952327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Синяя коровка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occilella_trifasciata_mo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71800" y="1412776"/>
            <a:ext cx="3672408" cy="3083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915816" y="4365104"/>
            <a:ext cx="331236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Трёхполосая</a:t>
            </a:r>
            <a:r>
              <a:rPr lang="ru-RU" sz="1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коровка</a:t>
            </a:r>
            <a:endParaRPr lang="ru-RU" sz="1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5717954_477265656E204261636B67726F756E6473203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9694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3300"/>
                </a:solidFill>
                <a:effectLst/>
              </a:rPr>
              <a:t>Пища божьих коровок</a:t>
            </a:r>
            <a:endParaRPr lang="ru-RU" sz="5400" b="1" cap="none" spc="0" dirty="0">
              <a:ln/>
              <a:solidFill>
                <a:srgbClr val="003300"/>
              </a:solidFill>
              <a:effectLst/>
            </a:endParaRPr>
          </a:p>
        </p:txBody>
      </p:sp>
      <p:pic>
        <p:nvPicPr>
          <p:cNvPr id="5" name="Рисунок 4" descr="280px-Diaphorina_cit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2880320" cy="19442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2967334"/>
            <a:ext cx="2880320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Листоблошка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CA23ZB0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268760"/>
            <a:ext cx="2880320" cy="16561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12160" y="2967335"/>
            <a:ext cx="2880320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Кокциды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65px-Aphid_group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4077072"/>
            <a:ext cx="2880320" cy="17281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75856" y="5877272"/>
            <a:ext cx="2880320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Тли</a:t>
            </a:r>
            <a:endParaRPr lang="ru-RU" sz="1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5717954_477265656E204261636B67726F756E6473203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CAYR8B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404664"/>
            <a:ext cx="525658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114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23</cp:revision>
  <dcterms:created xsi:type="dcterms:W3CDTF">2011-10-25T12:04:44Z</dcterms:created>
  <dcterms:modified xsi:type="dcterms:W3CDTF">2012-01-28T22:33:41Z</dcterms:modified>
</cp:coreProperties>
</file>