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717" autoAdjust="0"/>
  </p:normalViewPr>
  <p:slideViewPr>
    <p:cSldViewPr>
      <p:cViewPr varScale="1">
        <p:scale>
          <a:sx n="83" d="100"/>
          <a:sy n="83" d="100"/>
        </p:scale>
        <p:origin x="-11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6A5549-AF4D-4E1B-9683-567C21443DB8}" type="datetimeFigureOut">
              <a:rPr lang="ru-RU" smtClean="0"/>
              <a:pPr/>
              <a:t>16.10.2010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2BF3E-5913-4449-94C5-898AF8007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2009 году были проведены в Саратове выборы символа города – победила Саратовская гармоника. Саратовская гармоника - самобытный народный музыкальный инструмент, который делался только в нашей губернии.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2BF3E-5913-4449-94C5-898AF8007FD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В советскую эпоху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сотнях, вернее сказать тысячах, сёл и деревень звучали голоса Саратовской гармоники.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2BF3E-5913-4449-94C5-898AF8007FD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10/16/2010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637BB6B-EE1B-48FB-8575-0D55C373DE88}" type="datetimeFigureOut">
              <a:rPr lang="en-US" smtClean="0"/>
              <a:pPr/>
              <a:t>10/16/2010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37BB6B-EE1B-48FB-8575-0D55C373DE88}" type="datetimeFigureOut">
              <a:rPr lang="en-US" smtClean="0"/>
              <a:pPr/>
              <a:t>10/16/2010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s\kb_sarperebori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/>
              <a:t>Саратовская гармошка-символ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Саратова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dirty="0" smtClean="0"/>
              <a:t>Возрождая культурные традиции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	</a:t>
            </a:r>
            <a:endParaRPr lang="ru-RU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1628801"/>
            <a:ext cx="4762500" cy="4258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420888"/>
            <a:ext cx="4762500" cy="3571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10886" r="9281" b="11345"/>
          <a:stretch>
            <a:fillRect/>
          </a:stretch>
        </p:blipFill>
        <p:spPr bwMode="auto">
          <a:xfrm>
            <a:off x="1691680" y="1916832"/>
            <a:ext cx="4752975" cy="3960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10436"/>
          <a:stretch>
            <a:fillRect/>
          </a:stretch>
        </p:blipFill>
        <p:spPr bwMode="auto">
          <a:xfrm>
            <a:off x="1979712" y="1412776"/>
            <a:ext cx="5330825" cy="4467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 города 2009</a:t>
            </a:r>
            <a:endParaRPr lang="ru-RU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799288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создания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Знаменитая на всю Россию Саратовская гармоника или как бывает, говорят Саратовская гармошка появилась впервые в 1855 или 1856 году. Изготавливались гармонными артелями в Саратове.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Отличие Саратовской гармоники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mtClean="0"/>
              <a:t>    Саратовская </a:t>
            </a:r>
            <a:r>
              <a:rPr lang="ru-RU" dirty="0" smtClean="0"/>
              <a:t>гармоника - самобытный народный музыкальный инструмент, который делался только в нашей губернии. Главное ее отличие - колокольчики, они придают гармошке необычный тембр звучания, который и прославил ее на всю Россию.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Милые сердцу русскому звуки</a:t>
            </a:r>
            <a:endParaRPr lang="ru-RU" dirty="0"/>
          </a:p>
        </p:txBody>
      </p:sp>
      <p:pic>
        <p:nvPicPr>
          <p:cNvPr id="8" name="kb_sarperebori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038600" y="3709988"/>
            <a:ext cx="304800" cy="304800"/>
          </a:xfrm>
          <a:prstGeom prst="rect">
            <a:avLst/>
          </a:prstGeom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556792"/>
            <a:ext cx="36724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0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Гармонные мастера		</a:t>
            </a:r>
            <a:endParaRPr lang="ru-RU" dirty="0"/>
          </a:p>
        </p:txBody>
      </p:sp>
      <p:pic>
        <p:nvPicPr>
          <p:cNvPr id="2765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28000"/>
          <a:stretch>
            <a:fillRect/>
          </a:stretch>
        </p:blipFill>
        <p:spPr bwMode="auto">
          <a:xfrm>
            <a:off x="179512" y="1340768"/>
            <a:ext cx="2016224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286000" y="1166843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Самым знаменитым гармонным </a:t>
            </a:r>
            <a:r>
              <a:rPr lang="ru-RU" smtClean="0"/>
              <a:t>мастером был Николай </a:t>
            </a:r>
            <a:r>
              <a:rPr lang="ru-RU" dirty="0" smtClean="0"/>
              <a:t>Геннадьевич </a:t>
            </a:r>
            <a:r>
              <a:rPr lang="ru-RU" dirty="0" err="1" smtClean="0"/>
              <a:t>Корелин</a:t>
            </a:r>
            <a:r>
              <a:rPr lang="ru-RU" dirty="0" smtClean="0"/>
              <a:t> работал исключительно с заказами, изготавливал товар штучный, уникальный. Первыми его заказчиками были гармонисты из города и окрестных сёл, солдаты Саратовского гарнизона, приказчики, содержатели гостиниц, трактиров. Затем заказывали у Николая </a:t>
            </a:r>
            <a:r>
              <a:rPr lang="ru-RU" dirty="0" err="1" smtClean="0"/>
              <a:t>Корелина</a:t>
            </a:r>
            <a:r>
              <a:rPr lang="ru-RU" dirty="0" smtClean="0"/>
              <a:t> гармошки для цирковых номеров братья Дуровы (для них делались маленькие, гармошки, называемые «черепашками»).</a:t>
            </a:r>
          </a:p>
          <a:p>
            <a:r>
              <a:rPr lang="ru-RU" dirty="0" smtClean="0"/>
              <a:t>Д. Жарков,                            </a:t>
            </a:r>
          </a:p>
          <a:p>
            <a:r>
              <a:rPr lang="ru-RU" dirty="0" smtClean="0"/>
              <a:t>Г. Гвоздев,</a:t>
            </a:r>
          </a:p>
          <a:p>
            <a:r>
              <a:rPr lang="ru-RU" dirty="0" smtClean="0"/>
              <a:t>А. Емельянов,</a:t>
            </a:r>
          </a:p>
          <a:p>
            <a:r>
              <a:rPr lang="ru-RU" dirty="0" smtClean="0"/>
              <a:t>С. Борисов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55776" y="0"/>
            <a:ext cx="5832648" cy="61261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Все артели и мастерские делавшие гармонику в 1920-е годы объединили под общим крылом, в артель «Саратовская гармонь». В 1968 году артель сделали цехом Саратовской фабрики музыкальных инструментов. Сейчас в живых остался последний мастер по производству саратовской гармоники - Петр Федорович Текучев. Петр Федорович поступил на фабрику в 1947 году.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208823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7467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В настоящее время саратовская гармоника не производится, секреты её изготовления могут быть утрачены. Существуют творческие коллективы использующие саратовскую гармонику: Государственный академический русский народный хор им. М. Е. Пятницкого, ансамбль «Саратовская гармошка», ансамбль «Серебряные колокольчики».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Символ Саратова в центре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18 сентября 2009 года в самом центре Саратова, на проспекте Кирова, был открыт памятник нашему символу - знаменитой саратовской гармошке с колокольчиками. </a:t>
            </a:r>
            <a:endParaRPr lang="ru-RU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573016"/>
            <a:ext cx="3600400" cy="3284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384</TotalTime>
  <Words>347</Words>
  <Application>Microsoft Office PowerPoint</Application>
  <PresentationFormat>Экран (4:3)</PresentationFormat>
  <Paragraphs>23</Paragraphs>
  <Slides>13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Technic</vt:lpstr>
      <vt:lpstr>Саратовская гармошка-символ Саратова</vt:lpstr>
      <vt:lpstr>Символ города 2009</vt:lpstr>
      <vt:lpstr>История создания</vt:lpstr>
      <vt:lpstr>Отличие Саратовской гармоники</vt:lpstr>
      <vt:lpstr>Милые сердцу русскому звуки</vt:lpstr>
      <vt:lpstr>Гармонные мастера  </vt:lpstr>
      <vt:lpstr>Слайд 7</vt:lpstr>
      <vt:lpstr>Слайд 8</vt:lpstr>
      <vt:lpstr>Символ Саратова в центре города</vt:lpstr>
      <vt:lpstr>Фото </vt:lpstr>
      <vt:lpstr>Слайд 11</vt:lpstr>
      <vt:lpstr>Слайд 12</vt:lpstr>
      <vt:lpstr>Слайд 13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Саратов</dc:title>
  <dc:creator>Догадин</dc:creator>
  <cp:lastModifiedBy>user</cp:lastModifiedBy>
  <cp:revision>42</cp:revision>
  <dcterms:created xsi:type="dcterms:W3CDTF">2010-10-10T14:23:37Z</dcterms:created>
  <dcterms:modified xsi:type="dcterms:W3CDTF">2010-10-16T12:05:31Z</dcterms:modified>
</cp:coreProperties>
</file>