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8211312" y="2788920"/>
            <a:ext cx="932688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2130552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2496312" y="0"/>
            <a:ext cx="1709928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0"/>
            <a:ext cx="2788920" cy="235915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0624" y="3118104"/>
            <a:ext cx="7781544" cy="1470025"/>
          </a:xfr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59152"/>
            <a:ext cx="8211312" cy="685800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7693074" cy="4525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 rot="5400000">
            <a:off x="4572000" y="2350008"/>
            <a:ext cx="6519672" cy="1810512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6553200" y="6135624"/>
            <a:ext cx="987552" cy="722376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8606181" y="1379355"/>
            <a:ext cx="539496" cy="146304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8604504" y="0"/>
            <a:ext cx="539496" cy="1828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1152" y="274637"/>
            <a:ext cx="1673352" cy="58521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1296" y="3044952"/>
            <a:ext cx="4690872" cy="740664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8211312" y="2788920"/>
            <a:ext cx="932688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2130552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2496312" y="0"/>
            <a:ext cx="1709928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0"/>
            <a:ext cx="2788920" cy="267004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3813048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80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80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27632"/>
            <a:ext cx="4040188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627632"/>
            <a:ext cx="4041775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860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501384"/>
            <a:ext cx="9144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0" y="0"/>
            <a:ext cx="9144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0"/>
            <a:ext cx="2432304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1426464" y="0"/>
            <a:ext cx="1572768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gray">
          <a:xfrm>
            <a:off x="0" y="6501384"/>
            <a:ext cx="9144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 bwMode="gray">
          <a:xfrm>
            <a:off x="0" y="0"/>
            <a:ext cx="9144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 bwMode="gray">
          <a:xfrm>
            <a:off x="0" y="0"/>
            <a:ext cx="301752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 bwMode="gray">
          <a:xfrm>
            <a:off x="0" y="0"/>
            <a:ext cx="2432304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 bwMode="gray">
          <a:xfrm>
            <a:off x="1426464" y="0"/>
            <a:ext cx="1572768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 userDrawn="1"/>
        </p:nvSpPr>
        <p:spPr bwMode="gray">
          <a:xfrm>
            <a:off x="8842248" y="0"/>
            <a:ext cx="301752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48640"/>
            <a:ext cx="7699248" cy="93268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0952" y="1645920"/>
            <a:ext cx="2816352" cy="44805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0" y="1645920"/>
            <a:ext cx="4800600" cy="4480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368" y="658368"/>
            <a:ext cx="5486400" cy="822960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792224" y="1618488"/>
            <a:ext cx="5486400" cy="3639312"/>
          </a:xfrm>
          <a:solidFill>
            <a:srgbClr val="F8F8F8"/>
          </a:solidFill>
          <a:ln w="76200" cmpd="sng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24" y="5413248"/>
            <a:ext cx="5486400" cy="9875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402336"/>
            <a:ext cx="8686800" cy="109728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165592" y="996696"/>
            <a:ext cx="978408" cy="896112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1783080" y="0"/>
            <a:ext cx="1947672" cy="53949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2432304" cy="53949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9496"/>
            <a:ext cx="8229600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E70C3-0867-4119-BCBD-AB49558914A9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70448" y="6537960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2152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3" pitchFamily="18" charset="2"/>
        <a:buChar char="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 3" pitchFamily="18" charset="2"/>
        <a:buChar char="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SzPct val="90000"/>
        <a:buFont typeface="Wingdings 3" pitchFamily="18" charset="2"/>
        <a:buChar char="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3116"/>
            <a:ext cx="8294780" cy="1470025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ГЛАВНАЯ ВЫСОТА РОССИИ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500174"/>
            <a:ext cx="3929090" cy="6858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4000" dirty="0" smtClean="0"/>
              <a:t>Конкурс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85728"/>
            <a:ext cx="70723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Муниципальное образовательное учреждение                                                                                                                                     средняя общеобразовательная школа № 48                                                                                                         Ворошиловского района г. Волгограда</a:t>
            </a:r>
            <a:endParaRPr lang="ru-RU" sz="2000" dirty="0"/>
          </a:p>
        </p:txBody>
      </p:sp>
      <p:pic>
        <p:nvPicPr>
          <p:cNvPr id="6" name="Рисунок 5" descr="родина-мать 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3786190"/>
            <a:ext cx="2017534" cy="1517319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214159">
            <a:off x="441609" y="540372"/>
            <a:ext cx="8229600" cy="68170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Достопримечательность № 1</a:t>
            </a:r>
            <a:endParaRPr lang="ru-RU" dirty="0"/>
          </a:p>
        </p:txBody>
      </p:sp>
      <p:pic>
        <p:nvPicPr>
          <p:cNvPr id="3" name="Рисунок 2" descr="анге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4678359"/>
            <a:ext cx="2286016" cy="171880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143372" y="1357298"/>
            <a:ext cx="1393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Подсказка 1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14810" y="2643182"/>
            <a:ext cx="1393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Подсказка 2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4071942"/>
            <a:ext cx="1393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Подсказка 3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857364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Это скульптура – одна из самых «молодых</a:t>
            </a:r>
            <a:r>
              <a:rPr lang="ru-RU" dirty="0" smtClean="0"/>
              <a:t>» в нашем городе, </a:t>
            </a:r>
            <a:r>
              <a:rPr lang="ru-RU" dirty="0" smtClean="0"/>
              <a:t>но уже появилась традиция загадывать желание, стоя рядом с ней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071810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Она находится в одном из парков Ворошиловского района, который носит имя подростка-героя войны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214159">
            <a:off x="441609" y="540372"/>
            <a:ext cx="8229600" cy="68170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Достопримечательность № 2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1285860"/>
            <a:ext cx="1393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Подсказка 1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14810" y="2643182"/>
            <a:ext cx="1393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Подсказка 2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4071942"/>
            <a:ext cx="1393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Подсказка 3</a:t>
            </a:r>
            <a:endParaRPr lang="ru-RU" b="1" dirty="0"/>
          </a:p>
        </p:txBody>
      </p:sp>
      <p:pic>
        <p:nvPicPr>
          <p:cNvPr id="7" name="Рисунок 6" descr="казанский собор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4714885"/>
            <a:ext cx="1666886" cy="1500198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1714488"/>
            <a:ext cx="850112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ahoma" pitchFamily="34" charset="0"/>
              </a:rPr>
              <a:t>Ворошиловский район. В 1999 году это здание отметило своё 100-летие. Первоначально это была кладбищенская церковь, теперь о нём знают многие жители не только города, но и области.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28596" y="3286124"/>
            <a:ext cx="84296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ahoma" pitchFamily="34" charset="0"/>
              </a:rPr>
              <a:t>Это здание носит имя иконы Божьей матери.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20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214159">
            <a:off x="441609" y="540372"/>
            <a:ext cx="8229600" cy="68170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Достопримечательность № 3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1285860"/>
            <a:ext cx="1393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Подсказка 1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2643182"/>
            <a:ext cx="1393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Подсказка 2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4071942"/>
            <a:ext cx="1393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Подсказка 3</a:t>
            </a:r>
            <a:endParaRPr lang="ru-RU" b="1" dirty="0"/>
          </a:p>
        </p:txBody>
      </p:sp>
      <p:pic>
        <p:nvPicPr>
          <p:cNvPr id="7" name="Рисунок 6" descr="ШКОЛ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4714884"/>
            <a:ext cx="2143108" cy="1607331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1857364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ahoma" pitchFamily="34" charset="0"/>
              </a:rPr>
              <a:t>Это здание построено в 1946 году «всем миром» по решению уличного комитета. Сейчас в нём расположен учебно-производственный комбинат.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14282" y="3214686"/>
            <a:ext cx="87154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ahoma" pitchFamily="34" charset="0"/>
              </a:rPr>
              <a:t>Это учреждение переехало в новое здание в 1974 году. В нём почти круглый год царят радость и весёлый гам.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4097" grpId="0"/>
      <p:bldP spid="4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588710">
            <a:off x="2991536" y="3496651"/>
            <a:ext cx="3565479" cy="96012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Тур 1</a:t>
            </a:r>
            <a:endParaRPr lang="ru-RU" sz="4000" b="1" dirty="0"/>
          </a:p>
        </p:txBody>
      </p:sp>
      <p:pic>
        <p:nvPicPr>
          <p:cNvPr id="3" name="Рисунок 2" descr="вводная композиц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4500570"/>
            <a:ext cx="1285884" cy="1076928"/>
          </a:xfrm>
          <a:prstGeom prst="rect">
            <a:avLst/>
          </a:prstGeom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42844" y="6072206"/>
            <a:ext cx="28575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ahoma" pitchFamily="34" charset="0"/>
              </a:rPr>
              <a:t>1. Вводная композиция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5" name="Рисунок 4" descr="стоять насмерт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285992"/>
            <a:ext cx="1285884" cy="96707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2844" y="3571876"/>
            <a:ext cx="3419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</a:t>
            </a:r>
            <a:r>
              <a:rPr lang="ru-RU" dirty="0" smtClean="0"/>
              <a:t>. </a:t>
            </a:r>
            <a:r>
              <a:rPr lang="ru-RU" dirty="0" smtClean="0"/>
              <a:t>Скульптура «Стоять насмерть»</a:t>
            </a:r>
            <a:endParaRPr lang="ru-RU" dirty="0"/>
          </a:p>
        </p:txBody>
      </p:sp>
      <p:pic>
        <p:nvPicPr>
          <p:cNvPr id="7" name="Рисунок 6" descr="стены-руины 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32" y="571480"/>
            <a:ext cx="1285884" cy="96707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500166" y="1714488"/>
            <a:ext cx="2387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3. Фрагмент стен-руин</a:t>
            </a:r>
            <a:endParaRPr lang="ru-RU" dirty="0"/>
          </a:p>
        </p:txBody>
      </p:sp>
      <p:pic>
        <p:nvPicPr>
          <p:cNvPr id="10" name="Рисунок 9" descr="площадь героев 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3504" y="500042"/>
            <a:ext cx="1143008" cy="114300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857752" y="1785926"/>
            <a:ext cx="20307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4. Площадь Героев</a:t>
            </a:r>
            <a:endParaRPr lang="ru-RU" dirty="0"/>
          </a:p>
        </p:txBody>
      </p:sp>
      <p:pic>
        <p:nvPicPr>
          <p:cNvPr id="12" name="Рисунок 11" descr="зал воинской славы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0892" y="2143116"/>
            <a:ext cx="1357322" cy="102079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500826" y="3429000"/>
            <a:ext cx="2388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5. Зал Воинской славы</a:t>
            </a:r>
            <a:endParaRPr lang="ru-RU" dirty="0"/>
          </a:p>
        </p:txBody>
      </p:sp>
      <p:pic>
        <p:nvPicPr>
          <p:cNvPr id="14" name="Рисунок 13" descr="площадь скорби 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00892" y="4500570"/>
            <a:ext cx="1428760" cy="1071571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714976" y="5786454"/>
            <a:ext cx="3429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6. Площадь Скорби. Скульптура «Скорбь матери»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71623">
            <a:off x="534245" y="1070885"/>
            <a:ext cx="6368886" cy="960120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Тур </a:t>
            </a:r>
            <a:r>
              <a:rPr lang="ru-RU" sz="4000" b="1" dirty="0" smtClean="0"/>
              <a:t>2</a:t>
            </a:r>
            <a:br>
              <a:rPr lang="ru-RU" sz="4000" b="1" dirty="0" smtClean="0"/>
            </a:br>
            <a:r>
              <a:rPr lang="ru-RU" sz="4000" b="1" dirty="0" smtClean="0"/>
              <a:t>ВЫБЕРИ ОТВЕТ!</a:t>
            </a:r>
            <a:endParaRPr lang="ru-RU" sz="4000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14282" y="2643182"/>
            <a:ext cx="871543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ahoma" pitchFamily="34" charset="0"/>
              </a:rPr>
              <a:t>1. Тополь, осина, берёза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ahoma" pitchFamily="34" charset="0"/>
              </a:rPr>
              <a:t>2. Вучетич, Новиков, Матросов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ahoma" pitchFamily="34" charset="0"/>
              </a:rPr>
              <a:t>3. Восточный, западный, северный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ahoma" pitchFamily="34" charset="0"/>
              </a:rPr>
              <a:t>4. Родимцев, Рокоссовский, Чуйков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ahoma" pitchFamily="34" charset="0"/>
              </a:rPr>
              <a:t>5. 73, 85, 96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ahoma" pitchFamily="34" charset="0"/>
              </a:rPr>
              <a:t>6. 31, 34, 37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5" name="Рисунок 4" descr="родина-мать 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92" y="714356"/>
            <a:ext cx="1143008" cy="1714512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220363">
            <a:off x="961460" y="575163"/>
            <a:ext cx="6602043" cy="960120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Тур </a:t>
            </a:r>
            <a:r>
              <a:rPr lang="ru-RU" sz="4000" b="1" dirty="0" smtClean="0"/>
              <a:t>3</a:t>
            </a:r>
            <a:br>
              <a:rPr lang="ru-RU" sz="4000" b="1" dirty="0" smtClean="0"/>
            </a:br>
            <a:r>
              <a:rPr lang="ru-RU" sz="4000" b="1" dirty="0" smtClean="0"/>
              <a:t>ЛОГИЧЕСКАЯ ЦЕПОЧКА</a:t>
            </a:r>
            <a:endParaRPr lang="ru-RU" sz="4000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42844" y="2071678"/>
            <a:ext cx="878687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ahoma" pitchFamily="34" charset="0"/>
              </a:rPr>
              <a:t>Захоронение Маршала Советского Союза  В.И.Чуйкова.</a:t>
            </a:r>
          </a:p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ahoma" pitchFamily="34" charset="0"/>
              </a:rPr>
              <a:t>2.    Капсула с обращением к потомкам.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ahom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ahoma" pitchFamily="34" charset="0"/>
              </a:rPr>
              <a:t>3.    Гранитные тумбы с землёй городов- </a:t>
            </a:r>
            <a:r>
              <a:rPr lang="ru-RU" sz="3600" dirty="0" smtClean="0">
                <a:ea typeface="Times New Roman" pitchFamily="18" charset="0"/>
                <a:cs typeface="Tahoma" pitchFamily="34" charset="0"/>
              </a:rPr>
              <a:t>героев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4" name="Рисунок 3" descr="родина-мать 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357166"/>
            <a:ext cx="1143008" cy="1714512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221034">
            <a:off x="462205" y="723355"/>
            <a:ext cx="8229600" cy="4961206"/>
          </a:xfrm>
        </p:spPr>
        <p:txBody>
          <a:bodyPr>
            <a:noAutofit/>
          </a:bodyPr>
          <a:lstStyle/>
          <a:p>
            <a:r>
              <a:rPr lang="ru-RU" sz="6000" dirty="0" smtClean="0"/>
              <a:t>ПОЗДРАВЛЯЕМ ПОБЕДИТЕЛЕЙ!</a:t>
            </a:r>
            <a:endParaRPr lang="ru-RU" sz="60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'Простая абстракция'">
  <a:themeElements>
    <a:clrScheme name="New_Simple01">
      <a:dk1>
        <a:sysClr val="windowText" lastClr="000000"/>
      </a:dk1>
      <a:lt1>
        <a:sysClr val="window" lastClr="FFFFFF"/>
      </a:lt1>
      <a:dk2>
        <a:srgbClr val="562B71"/>
      </a:dk2>
      <a:lt2>
        <a:srgbClr val="DFF0F7"/>
      </a:lt2>
      <a:accent1>
        <a:srgbClr val="6BA2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AA5E74"/>
      </a:accent5>
      <a:accent6>
        <a:srgbClr val="EF9031"/>
      </a:accent6>
      <a:hlink>
        <a:srgbClr val="FF0000"/>
      </a:hlink>
      <a:folHlink>
        <a:srgbClr val="92D050"/>
      </a:folHlink>
    </a:clrScheme>
    <a:fontScheme name="New_Simple01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ew_Simple01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hade val="100000"/>
                <a:satMod val="165000"/>
              </a:schemeClr>
            </a:gs>
            <a:gs pos="55000">
              <a:schemeClr val="phClr">
                <a:tint val="83000"/>
                <a:shade val="100000"/>
                <a:satMod val="155000"/>
              </a:schemeClr>
            </a:gs>
            <a:gs pos="100000">
              <a:schemeClr val="phClr">
                <a:shade val="85000"/>
                <a:satMod val="100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20040000"/>
            </a:lightRig>
          </a:scene3d>
          <a:sp3d contourW="12700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hueMod val="105000"/>
                <a:satMod val="250000"/>
              </a:schemeClr>
            </a:gs>
            <a:gs pos="100000">
              <a:schemeClr val="phClr">
                <a:tint val="95000"/>
                <a:shade val="100000"/>
                <a:satMod val="200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4000"/>
                <a:satMod val="20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path path="circle">
            <a:fillToRect l="40000" r="40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'Простая абстракция'</Template>
  <TotalTime>141</TotalTime>
  <Words>272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'Простая абстракция'</vt:lpstr>
      <vt:lpstr>ГЛАВНАЯ ВЫСОТА РОССИИ</vt:lpstr>
      <vt:lpstr>Достопримечательность № 1</vt:lpstr>
      <vt:lpstr>Достопримечательность № 2</vt:lpstr>
      <vt:lpstr>Достопримечательность № 3</vt:lpstr>
      <vt:lpstr>Тур 1</vt:lpstr>
      <vt:lpstr>Тур 2 ВЫБЕРИ ОТВЕТ!</vt:lpstr>
      <vt:lpstr>Тур 3 ЛОГИЧЕСКАЯ ЦЕПОЧКА</vt:lpstr>
      <vt:lpstr>ПОЗДРАВЛЯЕМ ПОБЕДИТЕЛЕЙ!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 3</dc:title>
  <dc:creator>Пользователь</dc:creator>
  <cp:lastModifiedBy>Пользователь</cp:lastModifiedBy>
  <cp:revision>19</cp:revision>
  <dcterms:created xsi:type="dcterms:W3CDTF">2009-10-03T10:40:51Z</dcterms:created>
  <dcterms:modified xsi:type="dcterms:W3CDTF">2009-11-19T10:06:32Z</dcterms:modified>
</cp:coreProperties>
</file>