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4" r:id="rId3"/>
    <p:sldId id="265" r:id="rId4"/>
    <p:sldId id="266" r:id="rId5"/>
    <p:sldId id="258" r:id="rId6"/>
    <p:sldId id="267" r:id="rId7"/>
    <p:sldId id="268" r:id="rId8"/>
    <p:sldId id="259" r:id="rId9"/>
    <p:sldId id="260" r:id="rId10"/>
    <p:sldId id="261" r:id="rId11"/>
    <p:sldId id="262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4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1E092-DCFE-4D3B-A147-44FE19DEE4F6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0C377-5746-4EF7-AAA9-E7790EE77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1E092-DCFE-4D3B-A147-44FE19DEE4F6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0C377-5746-4EF7-AAA9-E7790EE77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1E092-DCFE-4D3B-A147-44FE19DEE4F6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0C377-5746-4EF7-AAA9-E7790EE77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1E092-DCFE-4D3B-A147-44FE19DEE4F6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0C377-5746-4EF7-AAA9-E7790EE77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1E092-DCFE-4D3B-A147-44FE19DEE4F6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0C377-5746-4EF7-AAA9-E7790EE77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1E092-DCFE-4D3B-A147-44FE19DEE4F6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0C377-5746-4EF7-AAA9-E7790EE77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1E092-DCFE-4D3B-A147-44FE19DEE4F6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0C377-5746-4EF7-AAA9-E7790EE77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1E092-DCFE-4D3B-A147-44FE19DEE4F6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0C377-5746-4EF7-AAA9-E7790EE77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1E092-DCFE-4D3B-A147-44FE19DEE4F6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0C377-5746-4EF7-AAA9-E7790EE77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1E092-DCFE-4D3B-A147-44FE19DEE4F6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0C377-5746-4EF7-AAA9-E7790EE77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1E092-DCFE-4D3B-A147-44FE19DEE4F6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CA0C377-5746-4EF7-AAA9-E7790EE77D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221E092-DCFE-4D3B-A147-44FE19DEE4F6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CA0C377-5746-4EF7-AAA9-E7790EE77D4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-n.ru/" TargetMode="External"/><Relationship Id="rId2" Type="http://schemas.openxmlformats.org/officeDocument/2006/relationships/hyperlink" Target="http://www.openclass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montessori-press.ru/" TargetMode="External"/><Relationship Id="rId4" Type="http://schemas.openxmlformats.org/officeDocument/2006/relationships/hyperlink" Target="http://festival.1september.ru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428604"/>
            <a:ext cx="7851648" cy="4786346"/>
          </a:xfrm>
        </p:spPr>
        <p:txBody>
          <a:bodyPr>
            <a:normAutofit/>
          </a:bodyPr>
          <a:lstStyle/>
          <a:p>
            <a:pPr algn="ctr"/>
            <a:r>
              <a:rPr lang="ru-RU" sz="6700" dirty="0" smtClean="0"/>
              <a:t>Советы педагогам по организации самообразования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929066"/>
            <a:ext cx="7854696" cy="1928826"/>
          </a:xfrm>
        </p:spPr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Личный план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самообразования педагога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• название темы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• цели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• задачи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• предполагаемый результат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• этапы работы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• сроки выполнения каждого этапа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• действия и мероприятия, проводимые в процессе работы над темой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• способ демонстрации результата проделанной работы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• форма отчета по проделанной работе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Сетевые образовательные сообщества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4389120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Открытый класс -                </a:t>
            </a:r>
          </a:p>
          <a:p>
            <a:pPr>
              <a:buNone/>
            </a:pP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hlinkClick r:id="rId2"/>
              </a:rPr>
              <a:t>http://www.openclass.ru/</a:t>
            </a:r>
            <a:endParaRPr lang="ru-RU" sz="32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Сеть творческих учителей –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     </a:t>
            </a: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hlinkClick r:id="rId3"/>
              </a:rPr>
              <a:t>http://www.it-n.ru/</a:t>
            </a:r>
            <a:endParaRPr lang="ru-RU" sz="32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Фестиваль педагогических идей -             </a:t>
            </a:r>
          </a:p>
          <a:p>
            <a:pPr>
              <a:buNone/>
            </a:pPr>
            <a:r>
              <a:rPr lang="en-US" sz="3200" smtClean="0">
                <a:solidFill>
                  <a:schemeClr val="accent2">
                    <a:lumMod val="50000"/>
                  </a:schemeClr>
                </a:solidFill>
                <a:hlinkClick r:id="rId4"/>
              </a:rPr>
              <a:t>http</a:t>
            </a: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hlinkClick r:id="rId4"/>
              </a:rPr>
              <a:t>://festival.1september.ru/</a:t>
            </a:r>
            <a:endParaRPr lang="ru-RU" sz="32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Копилка идей – </a:t>
            </a:r>
          </a:p>
          <a:p>
            <a:pPr>
              <a:buNone/>
            </a:pP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hlinkClick r:id="rId5"/>
              </a:rPr>
              <a:t>http://www.montessori-press.ru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hlinkClick r:id="rId5"/>
              </a:rPr>
              <a:t>/</a:t>
            </a:r>
            <a:endParaRPr lang="ru-RU" sz="3200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00034" y="928670"/>
            <a:ext cx="8429684" cy="4214842"/>
          </a:xfrm>
        </p:spPr>
        <p:txBody>
          <a:bodyPr>
            <a:normAutofit/>
          </a:bodyPr>
          <a:lstStyle/>
          <a:p>
            <a:pPr algn="ctr"/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Спасибо </a:t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за </a:t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внимание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3400" y="4143380"/>
            <a:ext cx="7854696" cy="837756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п. 30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Первая </a:t>
            </a:r>
            <a:r>
              <a:rPr lang="ru-RU" sz="2800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квалификационная категория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может быть установлена педагогическим работникам, которые: </a:t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   -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владеют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современными образовательными технологиями и методиками и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эффективно применяют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их в практической профессиональной деятельности; </a:t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  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-вносят личный вклад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повышение качества образования на основе совершенствования методов обучения и воспитания; </a:t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   -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имеют стабильные результаты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освоения обучающимися, воспитанниками образовательных программ и показатели динамики их достижений выше средних в субъекте Российской Федерации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п. 31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Высшая квалификационная категория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может быть установлена педагогическим работникам, которые: </a:t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  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-имеют установленную первую квалификационную категорию;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   -владеют современными образовательными технологиями и методиками и эффективно применяют их в практической профессиональной деятельности; </a:t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   -имеют стабильные результаты освоения обучающимися, воспитанниками образовательных программ и показатели динамики их достижений выше средних в субъекте Российской Федерации,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том числе с учетом результатов участия обучающихся и воспитанников во всероссийских, международных олимпиадах, конкурсах, соревнованиях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п. 31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Высшая квалификационная категория может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быть установлена педагогическим работникам, которые: </a:t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</a:t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   -вносят личный вклад в повышение качества образования на основе совершенствования методов обучения и воспитания,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инновационной деятельности,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освоение новых образовательных технологий и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активно распространяют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собственный опыт в области повышения качества образования и воспитания.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Самообразование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– это целенаправленная работа педагога по расширению и углублению своих теоретических знаний, совершенствованию имеющихся и приобретению новых профессиональных навыков и умений в свете современных требований педагогической и психологической наук. 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Потребности, мотивы, побуждающие к самообразованию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Ежедневная работа с информацией.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Желание творчества.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Стремительный рост современной науки.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Изменения, происходящие в жизни общества.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Конкуренция.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Общественное мнение.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Материальное стимулирование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Интерес.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Источники самообразования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67302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Телевидение.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Газеты, журналы.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Литература.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Интернет.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Видео, аудио информация на различных носителях.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Семинары и конференции.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Мастер классы.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Мероприятия по обмену опытом.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Экскурсии, театры, выставки.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Курсы повышения квалификации.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Путешествия.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8676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b="1" dirty="0" smtClean="0">
                <a:latin typeface="Times New Roman" pitchFamily="18" charset="0"/>
                <a:cs typeface="Times New Roman" pitchFamily="18" charset="0"/>
              </a:rPr>
              <a:t>Формы организации самообразования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Курсовая подготовка в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институтах повышения квалификации.</a:t>
            </a:r>
            <a:endParaRPr lang="ru-RU" sz="28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Получение второго высшего образования или второй специальности.</a:t>
            </a:r>
            <a:endParaRPr lang="ru-RU" sz="28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Дистанционные курсы повышения квалификации, конференции, семинары, олимпиады и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конкурсы.</a:t>
            </a:r>
            <a:endParaRPr lang="ru-RU" sz="28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Индивидуальная работа по самообразованию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Сетевые педагогические сообщества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Этапы работы</a:t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над темой самообразования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3538542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этап 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–диагностический</a:t>
            </a:r>
          </a:p>
          <a:p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этап </a:t>
            </a:r>
            <a:r>
              <a:rPr lang="ru-RU" sz="32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практический.</a:t>
            </a:r>
          </a:p>
          <a:p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этап 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200" dirty="0" smtClean="0"/>
              <a:t> 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обобщающий.</a:t>
            </a:r>
          </a:p>
          <a:p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 этап</a:t>
            </a:r>
            <a:r>
              <a:rPr lang="ru-RU" sz="32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внедренческий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118</TotalTime>
  <Words>310</Words>
  <Application>Microsoft Office PowerPoint</Application>
  <PresentationFormat>Экран (4:3)</PresentationFormat>
  <Paragraphs>62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Советы педагогам по организации самообразования </vt:lpstr>
      <vt:lpstr>п. 30</vt:lpstr>
      <vt:lpstr>п. 31</vt:lpstr>
      <vt:lpstr>п. 31</vt:lpstr>
      <vt:lpstr>Самообразование </vt:lpstr>
      <vt:lpstr>Потребности, мотивы, побуждающие к самообразованию</vt:lpstr>
      <vt:lpstr>Источники самообразования</vt:lpstr>
      <vt:lpstr>Формы организации самообразования  </vt:lpstr>
      <vt:lpstr>Этапы работы над темой самообразования</vt:lpstr>
      <vt:lpstr>Личный план  самообразования педагога</vt:lpstr>
      <vt:lpstr>Сетевые образовательные сообщества</vt:lpstr>
      <vt:lpstr>Спасибо  за  внимание!</vt:lpstr>
    </vt:vector>
  </TitlesOfParts>
  <Company>WareZ Provider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Советы педагогам по организации самообразования </dc:title>
  <dc:creator>www.PHILka.RU</dc:creator>
  <cp:lastModifiedBy>www.PHILka.RU</cp:lastModifiedBy>
  <cp:revision>12</cp:revision>
  <dcterms:created xsi:type="dcterms:W3CDTF">2011-12-11T12:58:55Z</dcterms:created>
  <dcterms:modified xsi:type="dcterms:W3CDTF">2011-12-21T19:26:37Z</dcterms:modified>
</cp:coreProperties>
</file>