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25" r:id="rId2"/>
    <p:sldId id="327" r:id="rId3"/>
    <p:sldId id="329" r:id="rId4"/>
    <p:sldId id="332" r:id="rId5"/>
    <p:sldId id="333" r:id="rId6"/>
    <p:sldId id="330" r:id="rId7"/>
    <p:sldId id="310" r:id="rId8"/>
    <p:sldId id="349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5" d="100"/>
          <a:sy n="55" d="100"/>
        </p:scale>
        <p:origin x="-180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AD4F2E8-FA87-4FBB-BE9F-1649910E63CF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A023000-1022-403B-AF3A-E226A0FC7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7AB7E-849E-4D95-AC52-D9E509B9DC1B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0C9C8-452F-413D-A9A8-7A766917A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B9169-3643-41F5-9392-151C8A966120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19D1E-1C94-475E-BAF5-C10260D39D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D3AA-135C-4D15-85C8-33E0DD82D43F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A9DEE-8800-46F1-9F8C-E32203211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492C0-7B78-4BBF-A685-B053A67CADB0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B818C-334D-4599-95C5-3C6F732962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3F0DC-DFF1-4ECA-831B-DD2B6AB3260A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3BD02-AA05-4490-AD78-3EECA9EAED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D10DB-E15F-4F62-823A-D3CC5DFEA503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6FB86-5D68-4C26-B206-98FF43A26F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9DB18-7C40-44B4-B672-A5BD4DF5F6E0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4612F-6C60-47E4-900C-493CF6C855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CEB7C-45EA-46D4-8D0C-40C6D0961B3A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78785-828B-42F5-8C04-A57346DEA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ECC47-CDD7-428C-9FAF-94CAB7A45F47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CC071-7D30-4D25-B4C0-AD8C96186C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E353E-7C23-491C-B860-18C8AB4B5002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57384-B8F9-419B-AA32-24A6C26CB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9C603-A3E5-4BF9-A728-B1E5C7B6964C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763A6-D350-4448-9EAA-C660E3E6A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E4C44A4-E3AF-487C-955D-1FE0EBF6E6AA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754EA5-AB07-4ABE-B5E6-D75EB181C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7.gif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.jpe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6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14412" y="-642966"/>
            <a:ext cx="11310938" cy="975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utoShape 10"/>
          <p:cNvSpPr>
            <a:spLocks noChangeArrowheads="1"/>
          </p:cNvSpPr>
          <p:nvPr/>
        </p:nvSpPr>
        <p:spPr bwMode="auto">
          <a:xfrm>
            <a:off x="571472" y="214290"/>
            <a:ext cx="5143536" cy="2143116"/>
          </a:xfrm>
          <a:prstGeom prst="cloudCallout">
            <a:avLst>
              <a:gd name="adj1" fmla="val -60551"/>
              <a:gd name="adj2" fmla="val -1864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 smtClean="0">
                <a:solidFill>
                  <a:srgbClr val="FFFF00"/>
                </a:solidFill>
                <a:latin typeface="+mn-lt"/>
              </a:rPr>
              <a:t>Kostyukov</a:t>
            </a:r>
            <a:r>
              <a:rPr lang="en-US" sz="2800" b="1" dirty="0" smtClean="0">
                <a:solidFill>
                  <a:srgbClr val="FFFF00"/>
                </a:solidFill>
                <a:latin typeface="+mn-lt"/>
              </a:rPr>
              <a:t> Ivan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gymnasium</a:t>
            </a:r>
            <a:r>
              <a:rPr lang="en-US" sz="2800" b="1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  <a:latin typeface="+mn-lt"/>
              </a:rPr>
              <a:t>№1504</a:t>
            </a:r>
            <a:endParaRPr lang="ru-RU" sz="2800" b="1" dirty="0" smtClean="0">
              <a:solidFill>
                <a:srgbClr val="FFFF00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FF00"/>
                </a:solidFill>
                <a:latin typeface="+mn-lt"/>
              </a:rPr>
              <a:t>6 </a:t>
            </a:r>
            <a:r>
              <a:rPr lang="en-US" sz="2800" b="1" dirty="0" smtClean="0">
                <a:solidFill>
                  <a:srgbClr val="FFFF00"/>
                </a:solidFill>
                <a:latin typeface="+mn-lt"/>
              </a:rPr>
              <a:t>“B</a:t>
            </a:r>
            <a:r>
              <a:rPr lang="en-US" sz="2800" b="1" dirty="0" smtClean="0">
                <a:solidFill>
                  <a:srgbClr val="FFFF00"/>
                </a:solidFill>
                <a:latin typeface="+mn-lt"/>
              </a:rPr>
              <a:t>”</a:t>
            </a:r>
            <a:endParaRPr lang="ru-RU" sz="2800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4786322"/>
            <a:ext cx="64294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REMEMBER</a:t>
            </a:r>
            <a:endParaRPr lang="ru-RU" sz="9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3357562"/>
            <a:ext cx="51435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RULES TO </a:t>
            </a:r>
            <a:endParaRPr lang="ru-RU" sz="9600" dirty="0">
              <a:latin typeface="+mn-lt"/>
            </a:endParaRPr>
          </a:p>
        </p:txBody>
      </p:sp>
      <p:pic>
        <p:nvPicPr>
          <p:cNvPr id="7" name="Picture 12" descr="PE03276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14686"/>
            <a:ext cx="392905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643306" y="1643050"/>
            <a:ext cx="55006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GOOD</a:t>
            </a:r>
            <a:endParaRPr lang="ru-RU" sz="9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00188" y="-1428750"/>
            <a:ext cx="12192001" cy="975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-285784" y="-214338"/>
            <a:ext cx="942978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  <a:latin typeface="Trebuchet MS" pitchFamily="34" charset="0"/>
              </a:rPr>
              <a:t>The main factors of your health</a:t>
            </a: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Trebuchet MS" pitchFamily="34" charset="0"/>
              </a:rPr>
              <a:t>:</a:t>
            </a:r>
            <a:endParaRPr lang="ru-RU" sz="8000" b="1" dirty="0">
              <a:solidFill>
                <a:schemeClr val="accent2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214438" y="2828925"/>
            <a:ext cx="564356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  <a:latin typeface="Calibri" pitchFamily="34" charset="0"/>
              </a:rPr>
              <a:t>training</a:t>
            </a:r>
            <a:r>
              <a:rPr lang="ru-RU" sz="5400" b="1" dirty="0" smtClean="0">
                <a:solidFill>
                  <a:srgbClr val="0070C0"/>
                </a:solidFill>
                <a:latin typeface="Calibri" pitchFamily="34" charset="0"/>
              </a:rPr>
              <a:t>;</a:t>
            </a:r>
            <a:endParaRPr lang="ru-RU" sz="5400" b="1" dirty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en-US" sz="5400" b="1" dirty="0" smtClean="0">
                <a:solidFill>
                  <a:srgbClr val="0070C0"/>
                </a:solidFill>
                <a:latin typeface="Calibri" pitchFamily="34" charset="0"/>
              </a:rPr>
              <a:t>eating</a:t>
            </a:r>
            <a:r>
              <a:rPr lang="ru-RU" sz="5400" b="1" dirty="0" smtClean="0">
                <a:solidFill>
                  <a:srgbClr val="0070C0"/>
                </a:solidFill>
                <a:latin typeface="Calibri" pitchFamily="34" charset="0"/>
              </a:rPr>
              <a:t>;</a:t>
            </a:r>
            <a:endParaRPr lang="ru-RU" sz="5400" b="1" dirty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en-US" sz="5400" b="1" dirty="0">
                <a:solidFill>
                  <a:srgbClr val="0070C0"/>
                </a:solidFill>
                <a:latin typeface="Calibri" pitchFamily="34" charset="0"/>
              </a:rPr>
              <a:t>r</a:t>
            </a:r>
            <a:r>
              <a:rPr lang="en-US" sz="5400" b="1" dirty="0" smtClean="0">
                <a:solidFill>
                  <a:srgbClr val="0070C0"/>
                </a:solidFill>
                <a:latin typeface="Calibri" pitchFamily="34" charset="0"/>
              </a:rPr>
              <a:t>egime</a:t>
            </a:r>
            <a:r>
              <a:rPr lang="en-US" sz="5400" b="1" dirty="0">
                <a:solidFill>
                  <a:srgbClr val="0070C0"/>
                </a:solidFill>
                <a:latin typeface="Calibri" pitchFamily="34" charset="0"/>
              </a:rPr>
              <a:t>.</a:t>
            </a:r>
            <a:endParaRPr lang="ru-RU" sz="54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8197" name="Picture 10" descr="37r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2928938"/>
            <a:ext cx="8651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0" descr="37r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3786188"/>
            <a:ext cx="8651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37r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4643438"/>
            <a:ext cx="8651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13" y="2357438"/>
            <a:ext cx="1836737" cy="4032250"/>
          </a:xfrm>
          <a:prstGeom prst="rect">
            <a:avLst/>
          </a:prstGeom>
          <a:noFill/>
          <a:ln w="76200" cmpd="tri">
            <a:solidFill>
              <a:schemeClr val="accent1"/>
            </a:solidFill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8792" y="-1571660"/>
            <a:ext cx="12192000" cy="975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85750" y="0"/>
            <a:ext cx="86439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96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TRAINING</a:t>
            </a:r>
            <a:endParaRPr lang="ru-RU" sz="96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 descr="5E2A149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714412" y="1285860"/>
            <a:ext cx="321471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1512270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794" y="3000372"/>
            <a:ext cx="2643206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" descr="G:\Анимации\Дети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50" y="4643438"/>
            <a:ext cx="24288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714612" y="1500174"/>
            <a:ext cx="64293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Take regular exercises to keep fit</a:t>
            </a:r>
            <a:endParaRPr lang="ru-RU" sz="4400" b="1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71536" y="-1857412"/>
            <a:ext cx="12192000" cy="9753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285984" y="785794"/>
            <a:ext cx="3643338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428604"/>
            <a:ext cx="52149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rPr>
              <a:t>EATING</a:t>
            </a:r>
            <a:endParaRPr lang="ru-RU" sz="9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1643050"/>
            <a:ext cx="2214578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rPr>
              <a:t> </a:t>
            </a:r>
            <a:endParaRPr lang="ru-RU" sz="3600" dirty="0">
              <a:latin typeface="+mn-lt"/>
            </a:endParaRPr>
          </a:p>
        </p:txBody>
      </p:sp>
      <p:pic>
        <p:nvPicPr>
          <p:cNvPr id="11275" name="Picture 3" descr="G:\Анимации\Торт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785794"/>
            <a:ext cx="2214546" cy="147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9" descr="bc2c5f16e4f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50" y="0"/>
            <a:ext cx="20002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8" descr="img-d8c3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285720" y="4143380"/>
            <a:ext cx="3024187" cy="2160588"/>
          </a:xfrm>
          <a:prstGeom prst="rect">
            <a:avLst/>
          </a:prstGeom>
          <a:noFill/>
        </p:spPr>
      </p:pic>
      <p:pic>
        <p:nvPicPr>
          <p:cNvPr id="14" name="Рисунок 9" descr="faso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6000760" y="4214818"/>
            <a:ext cx="2808287" cy="214311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4071934" y="3000372"/>
            <a:ext cx="197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428728" y="2214554"/>
            <a:ext cx="6572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Eat healthy food: a lot of fruit and vegetables. They’ve got a lot of vitamins.</a:t>
            </a:r>
            <a:endParaRPr lang="ru-RU" sz="3200" b="1" dirty="0"/>
          </a:p>
        </p:txBody>
      </p:sp>
      <p:pic>
        <p:nvPicPr>
          <p:cNvPr id="17" name="Picture 5" descr="овощи и фрукты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00430" y="3929066"/>
            <a:ext cx="2214562" cy="2649538"/>
          </a:xfrm>
          <a:prstGeom prst="rect">
            <a:avLst/>
          </a:prstGeom>
          <a:noFill/>
          <a:ln w="76200" cmpd="tri">
            <a:solidFill>
              <a:schemeClr val="accent1"/>
            </a:solidFill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8792" y="-1643098"/>
            <a:ext cx="12192000" cy="975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 rot="10800000" flipV="1">
            <a:off x="642938" y="2396164"/>
            <a:ext cx="850106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Calibri" pitchFamily="34" charset="0"/>
              </a:rPr>
              <a:t> </a:t>
            </a:r>
            <a:r>
              <a:rPr lang="en-US" sz="4400" b="1" dirty="0"/>
              <a:t>Too many </a:t>
            </a:r>
            <a:r>
              <a:rPr lang="en-US" sz="4400" b="1" dirty="0" smtClean="0"/>
              <a:t>sweets are bad for you especially for your teeth </a:t>
            </a:r>
            <a:endParaRPr lang="ru-RU" sz="4400" b="1" dirty="0"/>
          </a:p>
        </p:txBody>
      </p:sp>
      <p:pic>
        <p:nvPicPr>
          <p:cNvPr id="8" name="Picture 7" descr="3b69aed757d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4500570"/>
            <a:ext cx="3429024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1ec28e497eac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357694"/>
            <a:ext cx="3143272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785786" y="500042"/>
            <a:ext cx="714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rPr>
              <a:t>EATING</a:t>
            </a:r>
            <a:endParaRPr lang="ru-RU" sz="9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70C0"/>
              </a:solidFill>
              <a:latin typeface="Arial"/>
              <a:cs typeface="Arial"/>
            </a:endParaRPr>
          </a:p>
        </p:txBody>
      </p:sp>
      <p:pic>
        <p:nvPicPr>
          <p:cNvPr id="12" name="Picture 10" descr="12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214290"/>
            <a:ext cx="1693862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71734" y="-1500222"/>
            <a:ext cx="12192000" cy="975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-428660" y="-285776"/>
            <a:ext cx="52149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i="1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cs typeface="MV Boli"/>
              </a:rPr>
              <a:t>REGIME</a:t>
            </a:r>
            <a:endParaRPr lang="ru-RU" sz="9600" b="1" i="1" kern="10" dirty="0">
              <a:ln w="12700">
                <a:solidFill>
                  <a:srgbClr val="0000FF"/>
                </a:solidFill>
                <a:round/>
                <a:headEnd/>
                <a:tailEnd/>
              </a:ln>
              <a:solidFill>
                <a:srgbClr val="002060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n-lt"/>
              <a:cs typeface="MV Boli"/>
            </a:endParaRPr>
          </a:p>
        </p:txBody>
      </p:sp>
      <p:pic>
        <p:nvPicPr>
          <p:cNvPr id="4" name="Picture 30" descr="фото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2761" y="1"/>
            <a:ext cx="2779767" cy="364331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0" y="1214422"/>
            <a:ext cx="521491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800" b="1" dirty="0" smtClean="0">
                <a:latin typeface="Calibri" pitchFamily="34" charset="0"/>
              </a:rPr>
              <a:t>Get up early </a:t>
            </a:r>
            <a:r>
              <a:rPr lang="en-US" sz="2800" b="1" dirty="0">
                <a:latin typeface="Calibri" pitchFamily="34" charset="0"/>
              </a:rPr>
              <a:t>a</a:t>
            </a:r>
            <a:r>
              <a:rPr lang="en-US" sz="2800" b="1" dirty="0" smtClean="0">
                <a:latin typeface="Calibri" pitchFamily="34" charset="0"/>
              </a:rPr>
              <a:t>nd go to bed early to keep fit.</a:t>
            </a:r>
          </a:p>
          <a:p>
            <a:r>
              <a:rPr lang="en-US" sz="2800" b="1" dirty="0" smtClean="0">
                <a:latin typeface="Calibri" pitchFamily="34" charset="0"/>
              </a:rPr>
              <a:t>Take a cool/cold shower.</a:t>
            </a:r>
          </a:p>
          <a:p>
            <a:r>
              <a:rPr lang="en-US" sz="2800" b="1" dirty="0" smtClean="0">
                <a:latin typeface="Calibri" pitchFamily="34" charset="0"/>
              </a:rPr>
              <a:t>Clean your teeth twice a day.</a:t>
            </a:r>
          </a:p>
          <a:p>
            <a:r>
              <a:rPr lang="en-US" sz="2800" b="1" dirty="0" smtClean="0">
                <a:latin typeface="Calibri" pitchFamily="34" charset="0"/>
              </a:rPr>
              <a:t>Wash your hands before you eat .</a:t>
            </a:r>
          </a:p>
          <a:p>
            <a:r>
              <a:rPr lang="en-US" sz="2800" b="1" dirty="0" smtClean="0">
                <a:latin typeface="Calibri" pitchFamily="34" charset="0"/>
              </a:rPr>
              <a:t>Do morning exercises.</a:t>
            </a:r>
            <a:endParaRPr lang="ru-RU" sz="2800" b="1" dirty="0">
              <a:latin typeface="Calibri" pitchFamily="34" charset="0"/>
            </a:endParaRPr>
          </a:p>
        </p:txBody>
      </p:sp>
      <p:pic>
        <p:nvPicPr>
          <p:cNvPr id="6" name="Picture 5" descr="IMG_00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00504"/>
            <a:ext cx="2143140" cy="3162298"/>
          </a:xfrm>
          <a:prstGeom prst="rect">
            <a:avLst/>
          </a:prstGeom>
          <a:noFill/>
          <a:ln w="9525">
            <a:solidFill>
              <a:srgbClr val="33CCCC"/>
            </a:solidFill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5072074"/>
            <a:ext cx="22860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Чистить много зубы вредно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4929198"/>
            <a:ext cx="1500188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0" y="0"/>
            <a:ext cx="809784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NO SMOKING!</a:t>
            </a:r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              </a:t>
            </a: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graphicFrame>
        <p:nvGraphicFramePr>
          <p:cNvPr id="43011" name="Object 2"/>
          <p:cNvGraphicFramePr>
            <a:graphicFrameLocks noChangeAspect="1"/>
          </p:cNvGraphicFramePr>
          <p:nvPr/>
        </p:nvGraphicFramePr>
        <p:xfrm>
          <a:off x="500034" y="2071678"/>
          <a:ext cx="2786063" cy="1409700"/>
        </p:xfrm>
        <a:graphic>
          <a:graphicData uri="http://schemas.openxmlformats.org/presentationml/2006/ole">
            <p:oleObj spid="_x0000_s3074" name="Фотография Photo Editor" r:id="rId4" imgW="1057423" imgH="533474" progId="">
              <p:embed/>
            </p:oleObj>
          </a:graphicData>
        </a:graphic>
      </p:graphicFrame>
      <p:graphicFrame>
        <p:nvGraphicFramePr>
          <p:cNvPr id="43012" name="Object 3"/>
          <p:cNvGraphicFramePr>
            <a:graphicFrameLocks noChangeAspect="1"/>
          </p:cNvGraphicFramePr>
          <p:nvPr/>
        </p:nvGraphicFramePr>
        <p:xfrm>
          <a:off x="500034" y="3857628"/>
          <a:ext cx="2786063" cy="1500196"/>
        </p:xfrm>
        <a:graphic>
          <a:graphicData uri="http://schemas.openxmlformats.org/presentationml/2006/ole">
            <p:oleObj spid="_x0000_s3075" name="Фотография Photo Editor" r:id="rId5" imgW="1057423" imgH="533474" progId="">
              <p:embed/>
            </p:oleObj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3571868" y="2000240"/>
          <a:ext cx="2786062" cy="2068512"/>
        </p:xfrm>
        <a:graphic>
          <a:graphicData uri="http://schemas.openxmlformats.org/presentationml/2006/ole">
            <p:oleObj spid="_x0000_s3076" name="Фотография Photo Editor" r:id="rId6" imgW="3476190" imgH="2676899" progId="">
              <p:embed/>
            </p:oleObj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3500430" y="4143380"/>
          <a:ext cx="2714625" cy="2093912"/>
        </p:xfrm>
        <a:graphic>
          <a:graphicData uri="http://schemas.openxmlformats.org/presentationml/2006/ole">
            <p:oleObj spid="_x0000_s3077" name="Фотография Photo Editor" r:id="rId7" imgW="1952898" imgH="1905266" progId="">
              <p:embed/>
            </p:oleObj>
          </a:graphicData>
        </a:graphic>
      </p:graphicFrame>
      <p:pic>
        <p:nvPicPr>
          <p:cNvPr id="7" name="Picture 3" descr="Печень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00826" y="1928802"/>
            <a:ext cx="243998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Больная печень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4000504"/>
            <a:ext cx="2500313" cy="217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IMG_000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86644" y="-223580"/>
            <a:ext cx="2071702" cy="1987261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42910" y="5786454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TEETH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000496" y="6211669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LUNGS</a:t>
            </a:r>
            <a:endParaRPr lang="ru-RU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643702" y="6211669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LIVER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E:\Documents and Settings\Администратор\Рабочий стол\фоны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7354" y="-1785974"/>
            <a:ext cx="12192000" cy="975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0"/>
            <a:ext cx="96440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GOOD  HEALTH IS ABOVE  WEALTH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9" name="Picture 5" descr="19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786058"/>
            <a:ext cx="628654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3|2.2|2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8|2.8|2.4|2.3|2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3|2.3|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|0.8|1.2|1.5|5.2|2.4|4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6.5|10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116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Фотография Photo Editor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 №1</dc:creator>
  <cp:lastModifiedBy>user</cp:lastModifiedBy>
  <cp:revision>55</cp:revision>
  <dcterms:created xsi:type="dcterms:W3CDTF">2009-01-03T16:14:09Z</dcterms:created>
  <dcterms:modified xsi:type="dcterms:W3CDTF">2012-01-29T07:08:03Z</dcterms:modified>
</cp:coreProperties>
</file>