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17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608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4EB0457-118F-470F-A970-D387B1A02584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7298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721706-B3B4-40FE-A597-1622C6A40DC4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5726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83C506-9508-4FC5-869E-1780963D9A1E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626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F9C6EE-3CD5-497C-9248-C9A025795CE4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8046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DE4556-85DA-48F2-B2C1-EFC325CEC3D0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8588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E239BE-ED65-4632-8762-B313D78DB21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4417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49CB51-3F26-4E70-A24F-E164A1EF73A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297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091B39-1288-4D90-B811-98CF6139897E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226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6C3BAB-779B-437A-8178-B0966A3AFB89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2457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8C7794-9F8A-4C30-96C4-583F2CF89020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779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73E3D8-20E2-4A54-9EF0-A1720308C4B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4720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FFB20C2-8A55-4C97-90B0-FE640706CAC4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309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A8656A6-970D-4571-A4B1-F5A86F52A561}" type="slidenum">
              <a:rPr 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60488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549275"/>
          </a:xfrm>
        </p:spPr>
        <p:txBody>
          <a:bodyPr/>
          <a:lstStyle/>
          <a:p>
            <a:pPr algn="ctr"/>
            <a:r>
              <a:rPr lang="ru-RU" sz="3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Несклоняемые имена существительные</a:t>
            </a:r>
            <a:r>
              <a:rPr lang="ru-RU" sz="4000"/>
              <a:t> 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39975" y="620713"/>
            <a:ext cx="6553200" cy="609282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3000" b="1" dirty="0"/>
              <a:t>Колибри, кенгуру, шоссе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3000" b="1" dirty="0"/>
              <a:t>Фламинго, пони, шимпанзе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3000" b="1" dirty="0"/>
              <a:t>Какао, кофе, домино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3000" b="1" dirty="0"/>
              <a:t>Алоэ, радио, кино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3000" b="1" dirty="0"/>
              <a:t>Такси, метро, купе, пальто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3000" b="1" dirty="0"/>
              <a:t>Кашне, кофе, трюмо, манто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3000" b="1" dirty="0"/>
              <a:t>И какаду, драже, пари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3000" b="1" dirty="0"/>
              <a:t>И интервью, рагу, жюри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3000" b="1" dirty="0"/>
              <a:t>И пианино и фойе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3000" b="1" dirty="0"/>
              <a:t>Пюре, бюро и ателье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3000" b="1" dirty="0"/>
              <a:t>Ты все слова запоминай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3000" b="1" dirty="0"/>
              <a:t>Но никогда их не склоняй!</a:t>
            </a:r>
          </a:p>
        </p:txBody>
      </p:sp>
    </p:spTree>
    <p:extLst>
      <p:ext uri="{BB962C8B-B14F-4D97-AF65-F5344CB8AC3E}">
        <p14:creationId xmlns:p14="http://schemas.microsoft.com/office/powerpoint/2010/main" val="29078268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</Words>
  <Application>Microsoft Office PowerPoint</Application>
  <PresentationFormat>Экран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</vt:i4>
      </vt:variant>
    </vt:vector>
  </HeadingPairs>
  <TitlesOfParts>
    <vt:vector size="3" baseType="lpstr">
      <vt:lpstr>Тема Office</vt:lpstr>
      <vt:lpstr>Океан</vt:lpstr>
      <vt:lpstr>Несклоняемые имена существительные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Несклоняемые имена существительные </dc:title>
  <dc:creator>наташа</dc:creator>
  <cp:lastModifiedBy>наташа</cp:lastModifiedBy>
  <cp:revision>1</cp:revision>
  <dcterms:created xsi:type="dcterms:W3CDTF">2011-10-13T03:18:17Z</dcterms:created>
  <dcterms:modified xsi:type="dcterms:W3CDTF">2011-10-13T03:18:43Z</dcterms:modified>
</cp:coreProperties>
</file>