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0" r:id="rId2"/>
    <p:sldId id="256" r:id="rId3"/>
    <p:sldId id="271" r:id="rId4"/>
    <p:sldId id="273" r:id="rId5"/>
    <p:sldId id="267" r:id="rId6"/>
    <p:sldId id="265" r:id="rId7"/>
    <p:sldId id="274" r:id="rId8"/>
    <p:sldId id="262" r:id="rId9"/>
    <p:sldId id="264" r:id="rId10"/>
    <p:sldId id="263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0916A0-2544-4418-923C-B0BCEBAF3882}" type="datetimeFigureOut">
              <a:rPr lang="ru-RU" smtClean="0"/>
              <a:pPr/>
              <a:t>01.02.2012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45DF96-4D04-46D4-862D-4A340021A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audio" Target="01%20&#1044;2156.wm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692150"/>
            <a:ext cx="8713788" cy="5472113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ru-RU" sz="11700" b="1" dirty="0">
                <a:solidFill>
                  <a:srgbClr val="33CC33"/>
                </a:solidFill>
              </a:rPr>
              <a:t> </a:t>
            </a:r>
            <a:r>
              <a:rPr lang="ru-RU" sz="11700" b="1" dirty="0" smtClean="0">
                <a:solidFill>
                  <a:srgbClr val="0000FF"/>
                </a:solidFill>
              </a:rPr>
              <a:t>НЕТ В МИРЕ КРАШЕ РОДИНЫ МОЕЙ!</a:t>
            </a:r>
            <a:endParaRPr lang="ru-RU" sz="117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75" y="260350"/>
            <a:ext cx="5508625" cy="3168650"/>
          </a:xfrm>
        </p:spPr>
        <p:txBody>
          <a:bodyPr>
            <a:normAutofit/>
          </a:bodyPr>
          <a:lstStyle/>
          <a:p>
            <a:pPr algn="l"/>
            <a:r>
              <a:rPr lang="ru-RU" sz="4000" b="1">
                <a:solidFill>
                  <a:srgbClr val="0000FF"/>
                </a:solidFill>
              </a:rPr>
              <a:t>Ты был на Кубани?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0000FF"/>
                </a:solidFill>
              </a:rPr>
              <a:t>А ты побывай.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FF0000"/>
                </a:solidFill>
              </a:rPr>
              <a:t>Отличные люди</a:t>
            </a:r>
            <a:r>
              <a:rPr lang="ru-RU" sz="4000" b="1">
                <a:solidFill>
                  <a:srgbClr val="0000FF"/>
                </a:solidFill>
              </a:rPr>
              <a:t>, 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FF0000"/>
                </a:solidFill>
              </a:rPr>
              <a:t>Прославленный край</a:t>
            </a:r>
            <a:r>
              <a:rPr lang="ru-RU" sz="4000" b="1">
                <a:solidFill>
                  <a:srgbClr val="0000FF"/>
                </a:solidFill>
              </a:rPr>
              <a:t>!</a:t>
            </a:r>
            <a:r>
              <a:rPr lang="ru-RU" sz="4000"/>
              <a:t> </a:t>
            </a:r>
          </a:p>
        </p:txBody>
      </p:sp>
      <p:pic>
        <p:nvPicPr>
          <p:cNvPr id="36867" name="Picture 3" descr="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88913"/>
            <a:ext cx="2978150" cy="4114800"/>
          </a:xfrm>
          <a:noFill/>
          <a:ln w="25400">
            <a:solidFill>
              <a:srgbClr val="FF0000"/>
            </a:solidFill>
          </a:ln>
        </p:spPr>
      </p:pic>
      <p:pic>
        <p:nvPicPr>
          <p:cNvPr id="3686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411413" y="3644900"/>
            <a:ext cx="4465637" cy="2960688"/>
          </a:xfrm>
          <a:noFill/>
          <a:ln w="25400">
            <a:solidFill>
              <a:srgbClr val="FF0000"/>
            </a:solidFill>
          </a:ln>
        </p:spPr>
      </p:pic>
      <p:pic>
        <p:nvPicPr>
          <p:cNvPr id="36869" name="01 Д2156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80" fill="hold"/>
                                        <p:tgtEl>
                                          <p:spTgt spid="368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9"/>
                </p:tgtEl>
              </p:cMediaNode>
            </p:audio>
          </p:childTnLst>
        </p:cTn>
      </p:par>
    </p:tnLst>
    <p:bldLst>
      <p:bldP spid="368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99592" y="1340768"/>
            <a:ext cx="7632847" cy="511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5372" y="260648"/>
            <a:ext cx="7373052" cy="488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P101060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892" y="1554163"/>
            <a:ext cx="6034616" cy="4525962"/>
          </a:xfrm>
          <a:noFill/>
          <a:ln/>
        </p:spPr>
      </p:pic>
    </p:spTree>
  </p:cSld>
  <p:clrMapOvr>
    <a:masterClrMapping/>
  </p:clrMapOvr>
  <p:transition advClick="0" advTm="2000"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Кубань – степная дочь России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43608" y="1275718"/>
            <a:ext cx="7200800" cy="52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5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211178"/>
            <a:ext cx="7272808" cy="5530190"/>
          </a:xfrm>
          <a:noFill/>
          <a:ln/>
        </p:spPr>
      </p:pic>
    </p:spTree>
  </p:cSld>
  <p:clrMapOvr>
    <a:masterClrMapping/>
  </p:clrMapOvr>
  <p:transition advClick="0" advTm="200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54344" y="1196752"/>
            <a:ext cx="6874040" cy="515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58333" y="1124744"/>
            <a:ext cx="7258083" cy="54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58333" y="1124744"/>
            <a:ext cx="7258083" cy="54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 descr="2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1721" y="1554163"/>
            <a:ext cx="7052957" cy="4525962"/>
          </a:xfrm>
          <a:noFill/>
          <a:ln/>
        </p:spPr>
      </p:pic>
    </p:spTree>
  </p:cSld>
  <p:clrMapOvr>
    <a:masterClrMapping/>
  </p:clrMapOvr>
  <p:transition advClick="0" advTm="4000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18</Words>
  <Application>Microsoft Office PowerPoint</Application>
  <PresentationFormat>Экран (4:3)</PresentationFormat>
  <Paragraphs>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Кубань – степная дочь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Ты был на Кубани? А ты побывай. Отличные люди,  Прославленный край!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comp2_kab50</cp:lastModifiedBy>
  <cp:revision>13</cp:revision>
  <dcterms:created xsi:type="dcterms:W3CDTF">2011-09-11T18:06:32Z</dcterms:created>
  <dcterms:modified xsi:type="dcterms:W3CDTF">2012-02-01T11:29:13Z</dcterms:modified>
</cp:coreProperties>
</file>