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Выставка моделей машины времени.</a:t>
            </a:r>
            <a:endParaRPr lang="ru-RU" dirty="0"/>
          </a:p>
        </p:txBody>
      </p:sp>
      <p:pic>
        <p:nvPicPr>
          <p:cNvPr id="6" name="Содержимое 5" descr="машина времен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12653"/>
          <a:stretch>
            <a:fillRect/>
          </a:stretch>
        </p:blipFill>
        <p:spPr>
          <a:xfrm>
            <a:off x="1403648" y="2034381"/>
            <a:ext cx="6336704" cy="427493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Амрахов</a:t>
            </a:r>
            <a:r>
              <a:rPr lang="ru-RU" dirty="0" smtClean="0"/>
              <a:t> Саид</a:t>
            </a:r>
            <a:endParaRPr lang="ru-RU" dirty="0"/>
          </a:p>
        </p:txBody>
      </p:sp>
      <p:pic>
        <p:nvPicPr>
          <p:cNvPr id="4" name="Содержимое 3" descr="дети звезды 0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3874"/>
          <a:stretch>
            <a:fillRect/>
          </a:stretch>
        </p:blipFill>
        <p:spPr>
          <a:xfrm>
            <a:off x="3347864" y="1600200"/>
            <a:ext cx="2918410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Максименко Вова</a:t>
            </a:r>
            <a:endParaRPr lang="ru-RU" dirty="0"/>
          </a:p>
        </p:txBody>
      </p:sp>
      <p:pic>
        <p:nvPicPr>
          <p:cNvPr id="4" name="Содержимое 3" descr="дети звезды 0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3874"/>
          <a:stretch>
            <a:fillRect/>
          </a:stretch>
        </p:blipFill>
        <p:spPr>
          <a:xfrm>
            <a:off x="3203848" y="1628800"/>
            <a:ext cx="2918410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Маркова Алина.</a:t>
            </a:r>
            <a:endParaRPr lang="ru-RU" dirty="0"/>
          </a:p>
        </p:txBody>
      </p:sp>
      <p:pic>
        <p:nvPicPr>
          <p:cNvPr id="4" name="Содержимое 3" descr="дети звезды 0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5999" r="11749"/>
          <a:stretch>
            <a:fillRect/>
          </a:stretch>
        </p:blipFill>
        <p:spPr>
          <a:xfrm>
            <a:off x="2915816" y="1484784"/>
            <a:ext cx="2952328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Выставка моделей машины времени.</vt:lpstr>
      <vt:lpstr>Амрахов Саид</vt:lpstr>
      <vt:lpstr>Максименко Вова</vt:lpstr>
      <vt:lpstr>Маркова Алина.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Выставка моделей машины времени.</dc:title>
  <cp:lastModifiedBy>nnn</cp:lastModifiedBy>
  <cp:revision>1</cp:revision>
  <dcterms:modified xsi:type="dcterms:W3CDTF">2012-02-02T04:20:39Z</dcterms:modified>
</cp:coreProperties>
</file>