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1DF28-5064-44D9-BD11-B5A17465E428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FE27F-53E5-4A81-A93D-5960DA4E3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FE27F-53E5-4A81-A93D-5960DA4E316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6354-9722-4BE3-A39A-EA9162E8F62F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3D654-D10B-4B6C-A622-4FE1CF820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-428652"/>
            <a:ext cx="7743852" cy="302897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Чтобы счастливым жить – надо здоровым быть!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285992"/>
            <a:ext cx="6629424" cy="2638428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Каждый из нас знает, какой бесценный клад – здоровье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l000062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7" y="3593168"/>
            <a:ext cx="4143404" cy="2907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ОТКАЖИТЕСЬ ОТ ВРЕДНЫХ ПРИВЫЧЕК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Чтобы ПРОЖИТЬ ДОЛГУЮ СЧАСТЛИВУЮ ЖИЗНЬ, ОТКАЖИТЕСЬ ОТ ВРЕДНЫХ ПРИВЫЧЕК (КУРЕНИЯ, АЛКОГОЛЯ)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6OHMICAU70BGOCAI115OPCANKZBACCA8MQDO0CA349P1YCAXJGGLRCA57FPA6CAM1MSXOCAG3NJ9RCAEJS2RSCA9SZK13CAMPHNSNCAGSZZWCCAN5SVWACAZCBA9ICAB4GFJNCANDEYKJCAXIYNDGCANAWN0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34" y="3643314"/>
            <a:ext cx="2583249" cy="19288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TRIENCAK94S3ICA5FIBUWCA8MV0SZCALI1BFKCAOUU93FCAIRBP78CA7R2DZOCA48TIVECA0YET3UCA83WHXJCAL4LZ3RCARGLAOFCABR19CSCAAW2D6UCAR6MNWDCAC5OZ0ZCAVIA8UWCAOSI50YCAQS8EW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143380"/>
            <a:ext cx="2928958" cy="2499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ЗАКАЛИВАНИЕ УКРЕПЛЯЕТ ЗДОРОВЬЕ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ЕСЛИ ХОЧЕШЬ БЫТЬ ЗДОРОВ - ЗАКАЛЯЙСЯ!</a:t>
            </a:r>
            <a:endParaRPr lang="ru-RU" b="1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NN5UICAH45WMVCATXJ3SSCATNUT3ECAJ6TDH7CAEBW3F5CAGKEYX2CALF6NBFCAYQUPIYCA7KG60BCARRL0WZCAWUGLITCANW5EU8CAGICTHXCAF6YFNCCA41011ICAMIH2Y7CAK6SSODCAP0CEMHCATO6O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676408"/>
            <a:ext cx="5857916" cy="36101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86847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ДУШЕВНОЕ РАВНОВЕСИЕ – ЭТО СОСТАВЛЯЮЩИЕ ФИЗИЧЕСКОГОЗДОРОВЬЕЯ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428868"/>
            <a:ext cx="7829576" cy="3054353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7030A0"/>
                </a:solidFill>
              </a:rPr>
              <a:t>СТАРАЙТЕСЬ ЖИТЬ В ЛАДУ С САМИМ СОБОЙ И  ОКРУЖАЮЩИМИ, ИЗБЕГАЙТЕ СТРЕССОВ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JNZCCAM0E373CARJYQV5CAAD7I2MCARBONUUCA5AT26FCAJLEPI8CA0M051ECAUYOJT7CAXI4RN1CAQYC4QQCALB7JMTCAGTKYEPCA25SGPOCA7SLWRVCA1PJ1XFCA40QBPWCAHO0N02CAW1851HCADUF1T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571876"/>
            <a:ext cx="285752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ВЫБИРАЙТЕ ЗДОРОВЫЙ ОБРАЗ ЖИЗНИ!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70C0"/>
                </a:solidFill>
              </a:rPr>
              <a:t>ХОЧЕТСЯ ВИДЕТЬ ВАС ЗДОРОВЫМИ, ЛОВКИМИ, БОДРЫМИ И С ОТЛИЧНЫМ НАСТРОЕНИЕМ!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NOMJ9CA6HFVWSCANOIPCMCAA2IWIVCAMHPAJZCAJPINDMCAWYBECWCABJ8S26CAAFH6OGCA83PJ53CAJADKVTCAW0ZVKQCAYXV1YWCA15DJC4CAK0W8LPCA7B6MMUCA3X6MLWCALH6W4DCA6HK04DCA2GZN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429000"/>
            <a:ext cx="5023275" cy="29619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Давайте подумаем, с чего начинается здоровье?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ris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0069" y="1600200"/>
            <a:ext cx="4823861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Здоровье начинается с гигиены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Необходимо принимать перед сном, а в жаркую погоду – утром и вечером душ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V="1">
            <a:off x="1142976" y="3000372"/>
            <a:ext cx="3100677" cy="3286148"/>
          </a:xfrm>
          <a:prstGeom prst="rect">
            <a:avLst/>
          </a:prstGeom>
        </p:spPr>
      </p:pic>
      <p:pic>
        <p:nvPicPr>
          <p:cNvPr id="5" name="Рисунок 4" descr="X5679CA4OCND3CA471D4JCAXFNWC4CAETDSVTCA763ETGCAQ10QVTCAQHAIDOCAEHVVS5CANM7Q3SCAK31RJ9CAX6PIOGCAWOLP2HCAN6KXK0CABTEIYQCAWSB7PQCA9QAHKSCAWMTNDPCANW3LZ1CA6R0RC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086" y="2643182"/>
            <a:ext cx="256038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Без спорта не может быть здоровья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</a:rPr>
              <a:t>Физкультура по утрам и спортивные упражнения помогут вам стать здоровыми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4548352" y="6857999"/>
            <a:ext cx="47295" cy="45719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928934"/>
            <a:ext cx="4957176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/>
                </a:solidFill>
              </a:rPr>
              <a:t>Для здоровья полезно чаще бывать на свежем воздухе</a:t>
            </a:r>
            <a:endParaRPr lang="ru-RU" b="1" i="1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Витамин Д вырабатывается в организме человека только под воздействием солнечных ЛУЧЕЙ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6CKI7CASA4II6CA3K1CJWCA1HUXRICAFWIM31CA6UGPAPCAIU6TP4CAR6TNJZCADHE3SXCAPY63G5CAQWK97CCAFWQ3PBCAK9W7S3CAWYNZDMCASXSTHICA2ZXNVUCAAZAKMMCANWHAPHCAH7UFLMCA3KRQZ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00372"/>
            <a:ext cx="4929222" cy="37133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15370" cy="14287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ИСТОЧНИК ЗДОРОВЬЯ – ЗДОРОВОЕ ПИТАНИЕ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3714752"/>
            <a:ext cx="2928958" cy="21869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E69PCADYD6YMCAR1N8ZKCAXP6M6OCAFFTUJGCA9BXXYACAB3O3K1CASK1WLPCAJ3OCATCAROPCHDCAPFE2ATCA90KFTMCAAFS8ZYCAK49ODKCAY3UJESCALOULUACA57JTUBCAAEI90RCA0DIV82CA6RQDC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571744"/>
            <a:ext cx="2240082" cy="1672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A8TPOCA97FUCCCAH9MFZRCAI124UXCA1WKSK7CANPPVZQCA2XAV2QCA1WZK2CCA32OPFTCAE3I9YACA2XCPNACA8FD2Y2CAUTQPQDCAWX1OA2CAHNS2B7CA75S5KCCAI8XW77CASXSI7WCA5UHVP3CASJXXA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44" y="2071678"/>
            <a:ext cx="1757375" cy="21431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ВАЖНО ЧЕРЕДОВАТЬ ФИЗИЧЕСКИЕ НАГРУЗКИ И ОТДЫХ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K97MTCAMA4J4MCAAJOIVVCAVS2UYACAF3WAF7CA3DUJ6GCAHYPZPBCAM5HTJECAG9MXOHCA2LS0EKCAFT2R7DCAUHHS6ACAAFOHSMCA7T3R1KCA1JVJUCCA00LWP2CA6SXAOSCAJBNLRDCA3M8NIICAV4MQH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2428868"/>
            <a:ext cx="2928948" cy="24896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ЗДОРОВЫЙ СОН НЕОБХОДИМ ЧЕЛОВЕКУ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ЧЕЛОВЕК ДОЛЖЕН СПАТЬ НЕ МЕНЕЕ 8 ЧАСОВ. Тогда ОН БУДЕТ БОДР, ЭНЕРГИЧЕН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4A9GMCA5A7U5MCAJPYG4VCAP2BE9SCABFZ4EMCAIJ67KSCAXIMFZJCAXQ2QCRCA5YONNQCAKAXPRHCAY05BX2CAWJAJU4CAQL560MCANXEFA6CAG1SZR1CA27OEVKCAL7R1JXCAJP7K8SCAYZCX9TCASQYUD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214686"/>
            <a:ext cx="2928958" cy="21669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ЗДОРОВЬЕ ЧЕЛОВЕКА  - ЭТО И ЗДОРОВЫЕ КРЕПКИЕ ЗУБЫ</a:t>
            </a: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ДЛЯ ПРЕДУПРЕЖДЕНИЯ ЗАБОЛЕВАНИЯ ЗУБОВ ИСПОЛЬЗУЙТЕ ПАСТЫ, СОДЕРЖАЩИЕ ФТОР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AEQSPCAVXQX42CA2V1KDKCA6WI7ULCAMLF923CA89WD04CA28AWUNCAQCPD7WCAQT3XO0CAL10DLICASC7SBQCAT0LSA2CA65HKHTCAVEQTLTCALRISOJCAPXIHBCCAM16LI8CAEKAUOQCAXJBLSHCADIHTS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143248"/>
            <a:ext cx="2928958" cy="32146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195</Words>
  <Application>Microsoft Office PowerPoint</Application>
  <PresentationFormat>Экран (4:3)</PresentationFormat>
  <Paragraphs>24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Чтобы счастливым жить – надо здоровым быть!</vt:lpstr>
      <vt:lpstr>Давайте подумаем, с чего начинается здоровье?</vt:lpstr>
      <vt:lpstr>Здоровье начинается с гигиены</vt:lpstr>
      <vt:lpstr>Без спорта не может быть здоровья</vt:lpstr>
      <vt:lpstr>Для здоровья полезно чаще бывать на свежем воздухе</vt:lpstr>
      <vt:lpstr>ИСТОЧНИК ЗДОРОВЬЯ – ЗДОРОВОЕ ПИТАНИЕ</vt:lpstr>
      <vt:lpstr>ВАЖНО ЧЕРЕДОВАТЬ ФИЗИЧЕСКИЕ НАГРУЗКИ И ОТДЫХ</vt:lpstr>
      <vt:lpstr>ЗДОРОВЫЙ СОН НЕОБХОДИМ ЧЕЛОВЕКУ</vt:lpstr>
      <vt:lpstr>ЗДОРОВЬЕ ЧЕЛОВЕКА  - ЭТО И ЗДОРОВЫЕ КРЕПКИЕ ЗУБЫ</vt:lpstr>
      <vt:lpstr>ОТКАЖИТЕСЬ ОТ ВРЕДНЫХ ПРИВЫЧЕК</vt:lpstr>
      <vt:lpstr>ЗАКАЛИВАНИЕ УКРЕПЛЯЕТ ЗДОРОВЬЕ</vt:lpstr>
      <vt:lpstr>ДУШЕВНОЕ РАВНОВЕСИЕ – ЭТО СОСТАВЛЯЮЩИЕ ФИЗИЧЕСКОГОЗДОРОВЬЕЯ</vt:lpstr>
      <vt:lpstr>ВЫБИРАЙТЕ ЗДОРОВЫЙ ОБРАЗ ЖИЗНИ!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Чтобы счастливым жить – надо здоровым быть!</dc:title>
  <dc:creator>Admin</dc:creator>
  <cp:lastModifiedBy>2009</cp:lastModifiedBy>
  <cp:revision>32</cp:revision>
  <dcterms:created xsi:type="dcterms:W3CDTF">2012-02-02T11:31:18Z</dcterms:created>
  <dcterms:modified xsi:type="dcterms:W3CDTF">2012-02-03T06:19:17Z</dcterms:modified>
</cp:coreProperties>
</file>