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573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32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8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70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43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23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880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884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024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257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39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9AA30-E06D-4649-A545-96B8C9B0EA8A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76424-6699-4499-89B6-FCC60BFFE3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9776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17 лет назад в Москве появился </a:t>
            </a:r>
            <a:r>
              <a:rPr lang="ru-RU" sz="3200" u="sng" dirty="0" smtClean="0">
                <a:solidFill>
                  <a:srgbClr val="0070C0"/>
                </a:solidFill>
              </a:rPr>
              <a:t>Кремль в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u="sng" dirty="0" smtClean="0">
                <a:solidFill>
                  <a:srgbClr val="0070C0"/>
                </a:solidFill>
              </a:rPr>
              <a:t>Измайлово</a:t>
            </a:r>
            <a:r>
              <a:rPr lang="ru-RU" sz="3200" dirty="0" smtClean="0"/>
              <a:t> </a:t>
            </a:r>
            <a:r>
              <a:rPr lang="ru-RU" sz="2800" dirty="0" smtClean="0"/>
              <a:t>, созданный на основе архитектурных мотивов царской резиденции в  Измайлово.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6256" y="5589240"/>
            <a:ext cx="2088232" cy="87885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Исаев Сергей </a:t>
            </a:r>
          </a:p>
          <a:p>
            <a:r>
              <a:rPr lang="ru-RU" sz="1800" dirty="0" smtClean="0"/>
              <a:t>2 «А»</a:t>
            </a:r>
            <a:endParaRPr lang="ru-RU" sz="1800" dirty="0" smtClean="0"/>
          </a:p>
          <a:p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6268035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234225"/>
            <a:ext cx="3130625" cy="445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3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Воссоздан один из прудов, зверинец, птичник, конюшня , благоухающие цветы и виноград.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485" y="1600200"/>
            <a:ext cx="3143029" cy="4525963"/>
          </a:xfrm>
        </p:spPr>
      </p:pic>
    </p:spTree>
    <p:extLst>
      <p:ext uri="{BB962C8B-B14F-4D97-AF65-F5344CB8AC3E}">
        <p14:creationId xmlns:p14="http://schemas.microsoft.com/office/powerpoint/2010/main" val="369799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 территории Кремля расположен храм Святителя Николая.</a:t>
            </a:r>
            <a:endParaRPr lang="ru-RU" sz="24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346" y="1600200"/>
            <a:ext cx="3017308" cy="4525963"/>
          </a:xfrm>
        </p:spPr>
      </p:pic>
    </p:spTree>
    <p:extLst>
      <p:ext uri="{BB962C8B-B14F-4D97-AF65-F5344CB8AC3E}">
        <p14:creationId xmlns:p14="http://schemas.microsoft.com/office/powerpoint/2010/main" val="204502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 Дворце Российской трапезы представлены кухни разных народов.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84784"/>
            <a:ext cx="6192688" cy="4885720"/>
          </a:xfrm>
        </p:spPr>
      </p:pic>
    </p:spTree>
    <p:extLst>
      <p:ext uri="{BB962C8B-B14F-4D97-AF65-F5344CB8AC3E}">
        <p14:creationId xmlns:p14="http://schemas.microsoft.com/office/powerpoint/2010/main" val="74569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 Дворце счастья справляются  свадьбы.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96752"/>
            <a:ext cx="6912768" cy="5256584"/>
          </a:xfrm>
        </p:spPr>
      </p:pic>
    </p:spTree>
    <p:extLst>
      <p:ext uri="{BB962C8B-B14F-4D97-AF65-F5344CB8AC3E}">
        <p14:creationId xmlns:p14="http://schemas.microsoft.com/office/powerpoint/2010/main" val="262413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Экскурсию в прошлое помогают совершить музеи , ветряная мельница, гончарная и кузнечная мастерские. 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700808"/>
            <a:ext cx="3744416" cy="4824536"/>
          </a:xfrm>
        </p:spPr>
      </p:pic>
    </p:spTree>
    <p:extLst>
      <p:ext uri="{BB962C8B-B14F-4D97-AF65-F5344CB8AC3E}">
        <p14:creationId xmlns:p14="http://schemas.microsoft.com/office/powerpoint/2010/main" val="123446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Рядом с Кремлем расположен Вернисаж-крупнейшая в мире выставка-ярмарка. На ней представлены народные ремесла и промыслы</a:t>
            </a:r>
            <a:r>
              <a:rPr lang="en-US" sz="2700" dirty="0" smtClean="0"/>
              <a:t>:</a:t>
            </a:r>
            <a:r>
              <a:rPr lang="ru-RU" sz="2700" dirty="0" smtClean="0"/>
              <a:t> Хохлома, Гжель , Палех и другие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702" y="1600200"/>
            <a:ext cx="3396595" cy="4525963"/>
          </a:xfrm>
        </p:spPr>
      </p:pic>
    </p:spTree>
    <p:extLst>
      <p:ext uri="{BB962C8B-B14F-4D97-AF65-F5344CB8AC3E}">
        <p14:creationId xmlns:p14="http://schemas.microsoft.com/office/powerpoint/2010/main" val="242684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БЛАГОДАРЮ ЗА ВНИМАНИЕ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20" y="1772816"/>
            <a:ext cx="7452296" cy="4392488"/>
          </a:xfrm>
        </p:spPr>
      </p:pic>
    </p:spTree>
    <p:extLst>
      <p:ext uri="{BB962C8B-B14F-4D97-AF65-F5344CB8AC3E}">
        <p14:creationId xmlns:p14="http://schemas.microsoft.com/office/powerpoint/2010/main" val="5072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108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17 лет назад в Москве появился Кремль в Измайлово , созданный на основе архитектурных мотивов царской резиденции в  Измайлово.</vt:lpstr>
      <vt:lpstr>Воссоздан один из прудов, зверинец, птичник, конюшня , благоухающие цветы и виноград.</vt:lpstr>
      <vt:lpstr>На территории Кремля расположен храм Святителя Николая.</vt:lpstr>
      <vt:lpstr>Во Дворце Российской трапезы представлены кухни разных народов.</vt:lpstr>
      <vt:lpstr>Во Дворце счастья справляются  свадьбы.</vt:lpstr>
      <vt:lpstr>Экскурсию в прошлое помогают совершить музеи , ветряная мельница, гончарная и кузнечная мастерские. </vt:lpstr>
      <vt:lpstr>Рядом с Кремлем расположен Вернисаж-крупнейшая в мире выставка-ярмарка. На ней представлены народные ремесла и промыслы: Хохлома, Гжель , Палех и другие.</vt:lpstr>
      <vt:lpstr>БЛАГОДАРЮ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13</cp:revision>
  <dcterms:created xsi:type="dcterms:W3CDTF">2011-09-16T19:48:14Z</dcterms:created>
  <dcterms:modified xsi:type="dcterms:W3CDTF">2011-09-16T21:24:20Z</dcterms:modified>
</cp:coreProperties>
</file>