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5" r:id="rId2"/>
    <p:sldId id="258" r:id="rId3"/>
    <p:sldId id="263" r:id="rId4"/>
    <p:sldId id="261" r:id="rId5"/>
    <p:sldId id="256" r:id="rId6"/>
    <p:sldId id="260" r:id="rId7"/>
    <p:sldId id="262" r:id="rId8"/>
    <p:sldId id="257" r:id="rId9"/>
    <p:sldId id="266" r:id="rId10"/>
    <p:sldId id="272" r:id="rId11"/>
    <p:sldId id="267" r:id="rId12"/>
    <p:sldId id="271" r:id="rId13"/>
    <p:sldId id="273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8" d="100"/>
          <a:sy n="68" d="100"/>
        </p:scale>
        <p:origin x="-12" y="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D203E-FE48-417F-95F4-B4251E2A6B51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A5B939E-CDB4-40C7-BE72-FB5538D58F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D203E-FE48-417F-95F4-B4251E2A6B51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B939E-CDB4-40C7-BE72-FB5538D58F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D203E-FE48-417F-95F4-B4251E2A6B51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B939E-CDB4-40C7-BE72-FB5538D58F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D203E-FE48-417F-95F4-B4251E2A6B51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A5B939E-CDB4-40C7-BE72-FB5538D58F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D203E-FE48-417F-95F4-B4251E2A6B51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B939E-CDB4-40C7-BE72-FB5538D58F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D203E-FE48-417F-95F4-B4251E2A6B51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B939E-CDB4-40C7-BE72-FB5538D58F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D203E-FE48-417F-95F4-B4251E2A6B51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A5B939E-CDB4-40C7-BE72-FB5538D58F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D203E-FE48-417F-95F4-B4251E2A6B51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B939E-CDB4-40C7-BE72-FB5538D58F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D203E-FE48-417F-95F4-B4251E2A6B51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B939E-CDB4-40C7-BE72-FB5538D58F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D203E-FE48-417F-95F4-B4251E2A6B51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B939E-CDB4-40C7-BE72-FB5538D58F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D203E-FE48-417F-95F4-B4251E2A6B51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B939E-CDB4-40C7-BE72-FB5538D58F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8AD203E-FE48-417F-95F4-B4251E2A6B51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A5B939E-CDB4-40C7-BE72-FB5538D58F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wip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urmania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0115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571612"/>
            <a:ext cx="9787006" cy="4572032"/>
          </a:xfrm>
        </p:spPr>
        <p:txBody>
          <a:bodyPr>
            <a:prstTxWarp prst="textPlain">
              <a:avLst/>
            </a:prstTxWarp>
            <a:normAutofit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>                </a:t>
            </a:r>
            <a:r>
              <a:rPr lang="ru-RU" sz="7200" dirty="0" smtClean="0">
                <a:solidFill>
                  <a:srgbClr val="FF0000"/>
                </a:solidFill>
              </a:rPr>
              <a:t>                                        </a:t>
            </a: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4800" dirty="0" smtClean="0">
                <a:solidFill>
                  <a:srgbClr val="FF0000"/>
                </a:solidFill>
              </a:rPr>
              <a:t/>
            </a:r>
            <a:br>
              <a:rPr lang="ru-RU" sz="4800" dirty="0" smtClean="0">
                <a:solidFill>
                  <a:srgbClr val="FF0000"/>
                </a:solidFill>
              </a:rPr>
            </a:br>
            <a:r>
              <a:rPr lang="ru-RU" sz="4800" dirty="0" smtClean="0">
                <a:solidFill>
                  <a:srgbClr val="FF0000"/>
                </a:solidFill>
              </a:rPr>
              <a:t/>
            </a:r>
            <a:br>
              <a:rPr lang="ru-RU" sz="4800" dirty="0" smtClean="0">
                <a:solidFill>
                  <a:srgbClr val="FF0000"/>
                </a:solidFill>
              </a:rPr>
            </a:br>
            <a:r>
              <a:rPr lang="ru-RU" sz="2200" dirty="0" smtClean="0">
                <a:solidFill>
                  <a:srgbClr val="FF0000"/>
                </a:solidFill>
              </a:rPr>
              <a:t>Составила:</a:t>
            </a:r>
            <a:br>
              <a:rPr lang="ru-RU" sz="2200" dirty="0" smtClean="0">
                <a:solidFill>
                  <a:srgbClr val="FF0000"/>
                </a:solidFill>
              </a:rPr>
            </a:br>
            <a:r>
              <a:rPr lang="ru-RU" sz="2200" dirty="0" smtClean="0">
                <a:solidFill>
                  <a:srgbClr val="FF0000"/>
                </a:solidFill>
              </a:rPr>
              <a:t>воспитатель МДОУ  ДС  КВ № 33 «Журавлик</a:t>
            </a:r>
            <a:r>
              <a:rPr lang="ru-RU" sz="2200" smtClean="0">
                <a:solidFill>
                  <a:srgbClr val="FF0000"/>
                </a:solidFill>
              </a:rPr>
              <a:t>» г</a:t>
            </a:r>
            <a:r>
              <a:rPr lang="ru-RU" sz="2200" smtClean="0">
                <a:solidFill>
                  <a:srgbClr val="FF0000"/>
                </a:solidFill>
                <a:latin typeface="+mn-lt"/>
              </a:rPr>
              <a:t>.</a:t>
            </a:r>
            <a:r>
              <a:rPr lang="ru-RU" sz="2200" smtClean="0">
                <a:solidFill>
                  <a:srgbClr val="FF0000"/>
                </a:solidFill>
              </a:rPr>
              <a:t> </a:t>
            </a:r>
            <a:r>
              <a:rPr lang="ru-RU" sz="2200" dirty="0" smtClean="0">
                <a:solidFill>
                  <a:srgbClr val="FF0000"/>
                </a:solidFill>
              </a:rPr>
              <a:t>Туапсе </a:t>
            </a:r>
            <a:br>
              <a:rPr lang="ru-RU" sz="2200" dirty="0" smtClean="0">
                <a:solidFill>
                  <a:srgbClr val="FF0000"/>
                </a:solidFill>
              </a:rPr>
            </a:br>
            <a:r>
              <a:rPr lang="ru-RU" sz="2200" dirty="0" smtClean="0">
                <a:solidFill>
                  <a:srgbClr val="FF0000"/>
                </a:solidFill>
              </a:rPr>
              <a:t> </a:t>
            </a:r>
            <a:r>
              <a:rPr lang="ru-RU" sz="2200" dirty="0" err="1" smtClean="0">
                <a:solidFill>
                  <a:srgbClr val="FF0000"/>
                </a:solidFill>
              </a:rPr>
              <a:t>Лапушинская</a:t>
            </a:r>
            <a:r>
              <a:rPr lang="ru-RU" sz="2200" dirty="0" smtClean="0">
                <a:solidFill>
                  <a:srgbClr val="FF0000"/>
                </a:solidFill>
              </a:rPr>
              <a:t>  Лилия </a:t>
            </a:r>
            <a:r>
              <a:rPr lang="ru-RU" sz="2200" dirty="0" err="1" smtClean="0">
                <a:solidFill>
                  <a:srgbClr val="FF0000"/>
                </a:solidFill>
              </a:rPr>
              <a:t>Курбангалеевна</a:t>
            </a:r>
            <a:r>
              <a:rPr lang="ru-RU" sz="2200" dirty="0" smtClean="0"/>
              <a:t/>
            </a:r>
            <a:br>
              <a:rPr lang="ru-RU" sz="2200" dirty="0" smtClean="0"/>
            </a:br>
            <a:endParaRPr lang="ru-RU" sz="22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37574" y="857232"/>
            <a:ext cx="4949070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Сорта яблок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Боровинка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285984" y="1142985"/>
            <a:ext cx="6372224" cy="5282238"/>
          </a:xfrm>
          <a:prstGeom prst="round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FFFF00"/>
                </a:solidFill>
              </a:rPr>
              <a:t>Рэмбо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85720" y="1357298"/>
            <a:ext cx="8572500" cy="5029200"/>
          </a:xfrm>
          <a:prstGeom prst="round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543436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Гренни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Смит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143240" y="428604"/>
            <a:ext cx="5572132" cy="6056665"/>
          </a:xfrm>
          <a:prstGeom prst="round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3971932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Синап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181915" y="242047"/>
            <a:ext cx="5604926" cy="6330226"/>
          </a:xfrm>
          <a:prstGeom prst="round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applesite.ru›apple64/</a:t>
            </a:r>
            <a:r>
              <a:rPr lang="ru-RU" dirty="0" smtClean="0"/>
              <a:t> </a:t>
            </a:r>
          </a:p>
          <a:p>
            <a:r>
              <a:rPr lang="ru-RU" dirty="0" smtClean="0"/>
              <a:t>Яблоки - виды и сорта яблок | </a:t>
            </a:r>
            <a:r>
              <a:rPr lang="ru-RU" dirty="0" err="1" smtClean="0">
                <a:hlinkClick r:id="rId2"/>
              </a:rPr>
              <a:t>www.gurmania.ru</a:t>
            </a:r>
            <a:endParaRPr lang="ru-RU" dirty="0" smtClean="0"/>
          </a:p>
          <a:p>
            <a:endParaRPr lang="ru-RU" dirty="0" smtClean="0"/>
          </a:p>
          <a:p>
            <a:r>
              <a:rPr lang="en-US" dirty="0" err="1" smtClean="0"/>
              <a:t>sadochok.lovehobbies.ru›sorta-krasnyx-yablok</a:t>
            </a:r>
            <a:r>
              <a:rPr lang="en-US" dirty="0" smtClean="0"/>
              <a:t>/ http://www.babushkinysovety.ru/y_summer.html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FF0000"/>
                </a:solidFill>
              </a:rPr>
              <a:t>мельба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714480" y="1267650"/>
            <a:ext cx="6929435" cy="5190283"/>
          </a:xfrm>
          <a:prstGeom prst="round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114808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Голден</a:t>
            </a:r>
            <a:r>
              <a:rPr lang="ru-RU" dirty="0" smtClean="0">
                <a:solidFill>
                  <a:srgbClr val="FF0000"/>
                </a:solidFill>
              </a:rPr>
              <a:t> 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Делишес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143240" y="642918"/>
            <a:ext cx="5714998" cy="5714998"/>
          </a:xfrm>
          <a:prstGeom prst="round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3471866"/>
          </a:xfrm>
        </p:spPr>
        <p:txBody>
          <a:bodyPr/>
          <a:lstStyle/>
          <a:p>
            <a:r>
              <a:rPr lang="ru-RU" dirty="0" err="1" smtClean="0">
                <a:solidFill>
                  <a:srgbClr val="FF0000"/>
                </a:solidFill>
              </a:rPr>
              <a:t>айдаред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143240" y="500042"/>
            <a:ext cx="5572132" cy="5572132"/>
          </a:xfrm>
          <a:prstGeom prst="round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286388"/>
            <a:ext cx="7772400" cy="107157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Белый налив</a:t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642918"/>
            <a:ext cx="5953125" cy="4476750"/>
          </a:xfrm>
          <a:prstGeom prst="round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325755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антоновка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933825" y="3102769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714356"/>
            <a:ext cx="5695950" cy="5715000"/>
          </a:xfrm>
          <a:prstGeom prst="round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57364"/>
            <a:ext cx="8686800" cy="2357454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макинтош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014662" y="642918"/>
            <a:ext cx="5843586" cy="5843586"/>
          </a:xfrm>
          <a:prstGeom prst="round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шафран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571604" y="1071546"/>
            <a:ext cx="7143750" cy="5372100"/>
          </a:xfrm>
          <a:prstGeom prst="round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2614610"/>
          </a:xfrm>
        </p:spPr>
        <p:txBody>
          <a:bodyPr/>
          <a:lstStyle/>
          <a:p>
            <a:r>
              <a:rPr lang="ru-RU" dirty="0" err="1" smtClean="0">
                <a:solidFill>
                  <a:srgbClr val="FF0000"/>
                </a:solidFill>
              </a:rPr>
              <a:t>Ред</a:t>
            </a:r>
            <a:r>
              <a:rPr lang="ru-RU" dirty="0" smtClean="0">
                <a:solidFill>
                  <a:srgbClr val="FF0000"/>
                </a:solidFill>
              </a:rPr>
              <a:t> 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err="1" smtClean="0">
                <a:solidFill>
                  <a:srgbClr val="FF0000"/>
                </a:solidFill>
              </a:rPr>
              <a:t>Делишес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126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833676" y="357166"/>
            <a:ext cx="5953147" cy="5357850"/>
          </a:xfrm>
          <a:prstGeom prst="round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310</TotalTime>
  <Words>30</Words>
  <Application>Microsoft Office PowerPoint</Application>
  <PresentationFormat>Экран (4:3)</PresentationFormat>
  <Paragraphs>19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                                                           Составила: воспитатель МДОУ  ДС  КВ № 33 «Журавлик» г. Туапсе   Лапушинская  Лилия Курбангалеевна </vt:lpstr>
      <vt:lpstr>мельба</vt:lpstr>
      <vt:lpstr>Голден    Делишес</vt:lpstr>
      <vt:lpstr>айдаред</vt:lpstr>
      <vt:lpstr>Белый налив </vt:lpstr>
      <vt:lpstr>антоновка</vt:lpstr>
      <vt:lpstr>макинтош</vt:lpstr>
      <vt:lpstr>шафран</vt:lpstr>
      <vt:lpstr>Ред   Делишес</vt:lpstr>
      <vt:lpstr>Боровинка</vt:lpstr>
      <vt:lpstr>Рэмбо</vt:lpstr>
      <vt:lpstr>Гренни  Смит</vt:lpstr>
      <vt:lpstr> Синап   </vt:lpstr>
      <vt:lpstr>Слайд 14</vt:lpstr>
    </vt:vector>
  </TitlesOfParts>
  <Company>Детский Сад №33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Журавлик</dc:creator>
  <cp:lastModifiedBy>Журавлик</cp:lastModifiedBy>
  <cp:revision>32</cp:revision>
  <dcterms:created xsi:type="dcterms:W3CDTF">2011-12-08T06:16:55Z</dcterms:created>
  <dcterms:modified xsi:type="dcterms:W3CDTF">2011-12-09T12:41:39Z</dcterms:modified>
</cp:coreProperties>
</file>