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A9FA789-778A-41E9-8C11-80C957F98607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09B312-AE8C-442D-828A-9BE90F03B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53735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Семинар - практикум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387174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Тема: «Здоровьесберегающее пространство в </a:t>
            </a:r>
            <a:r>
              <a:rPr lang="ru-RU" dirty="0" smtClean="0">
                <a:solidFill>
                  <a:schemeClr val="accent2"/>
                </a:solidFill>
              </a:rPr>
              <a:t>ДОУ»</a:t>
            </a:r>
          </a:p>
          <a:p>
            <a:pPr algn="ctr"/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 smtClean="0">
              <a:solidFill>
                <a:schemeClr val="accent2"/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Выполнила: воспитатель </a:t>
            </a:r>
            <a:r>
              <a:rPr lang="ru-RU" sz="1400" dirty="0" err="1" smtClean="0">
                <a:solidFill>
                  <a:schemeClr val="accent2"/>
                </a:solidFill>
              </a:rPr>
              <a:t>д</a:t>
            </a:r>
            <a:r>
              <a:rPr lang="ru-RU" sz="1400" dirty="0" smtClean="0">
                <a:solidFill>
                  <a:schemeClr val="accent2"/>
                </a:solidFill>
              </a:rPr>
              <a:t>/с № 77 «Ёлочка»</a:t>
            </a:r>
          </a:p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Лаврентьева Н.Д.</a:t>
            </a:r>
            <a:endParaRPr lang="ru-RU" sz="1400" dirty="0" smtClean="0">
              <a:solidFill>
                <a:schemeClr val="accent2"/>
              </a:solidFill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advTm="218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22313" y="4572008"/>
            <a:ext cx="7772400" cy="1571636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Форма занятия: мини – лекция, круглый стол, работа творческих микрогрупп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14348" y="785794"/>
            <a:ext cx="7772400" cy="242889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Задачи: </a:t>
            </a:r>
            <a:endParaRPr lang="ru-RU" dirty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/>
                </a:solidFill>
              </a:rPr>
              <a:t> Закрепить с педагогами понятия </a:t>
            </a:r>
            <a:r>
              <a:rPr lang="ru-RU" dirty="0" err="1" smtClean="0">
                <a:solidFill>
                  <a:schemeClr val="accent2"/>
                </a:solidFill>
              </a:rPr>
              <a:t>здоровьесберегающие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  технологии</a:t>
            </a:r>
            <a:r>
              <a:rPr lang="ru-RU" dirty="0" smtClean="0">
                <a:solidFill>
                  <a:schemeClr val="accent2"/>
                </a:solidFill>
              </a:rPr>
              <a:t>, педагогика </a:t>
            </a:r>
            <a:r>
              <a:rPr lang="ru-RU" dirty="0" err="1" smtClean="0">
                <a:solidFill>
                  <a:schemeClr val="accent2"/>
                </a:solidFill>
              </a:rPr>
              <a:t>здоровьесбережения</a:t>
            </a:r>
            <a:r>
              <a:rPr lang="ru-RU" dirty="0" smtClean="0">
                <a:solidFill>
                  <a:schemeClr val="accent2"/>
                </a:solidFill>
              </a:rPr>
              <a:t>, </a:t>
            </a:r>
            <a:r>
              <a:rPr lang="ru-RU" dirty="0" err="1" smtClean="0">
                <a:solidFill>
                  <a:schemeClr val="accent2"/>
                </a:solidFill>
              </a:rPr>
              <a:t>здоровьесберегающее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пространство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Дать представление о роли современных технологий в организации воспитательно – образовательного процесса в ДОУ 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Провести анализ обобщённого в научной литературе и периодике опыта по обозначенной проблеме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/>
                </a:solidFill>
              </a:rPr>
              <a:t> Определить </a:t>
            </a:r>
            <a:r>
              <a:rPr lang="ru-RU" dirty="0" smtClean="0">
                <a:solidFill>
                  <a:schemeClr val="accent2"/>
                </a:solidFill>
              </a:rPr>
              <a:t>рамки возможного использования данных технологий в ДОУ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Конкурс дорожка здоровья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advTm="60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2714644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Предварительная работа: 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Изучение истории вопроса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Составление списка научной литературы по использованию современных здоровьесберегающих технологий в ДОУ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/>
                </a:solidFill>
              </a:rPr>
              <a:t> Определение спектра вопросов круглого стола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Изучение литературы по использованию современных здоровьесберегающих технологий в ДОУ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advTm="539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Мини – лекция: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«Современное дошкольное образовательное </a:t>
            </a:r>
            <a:r>
              <a:rPr lang="ru-RU" sz="2400" dirty="0" err="1" smtClean="0"/>
              <a:t>учреждение-как</a:t>
            </a:r>
            <a:r>
              <a:rPr lang="ru-RU" sz="2400" dirty="0" smtClean="0"/>
              <a:t> </a:t>
            </a:r>
            <a:r>
              <a:rPr lang="ru-RU" sz="2400" dirty="0" smtClean="0"/>
              <a:t>пространство заботы о здоровье детей и педагогов»</a:t>
            </a:r>
            <a:endParaRPr lang="ru-RU" sz="2400" dirty="0"/>
          </a:p>
        </p:txBody>
      </p:sp>
      <p:pic>
        <p:nvPicPr>
          <p:cNvPr id="4" name="Содержимое 3" descr="15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4625975" cy="3714776"/>
          </a:xfrm>
        </p:spPr>
      </p:pic>
    </p:spTree>
  </p:cSld>
  <p:clrMapOvr>
    <a:masterClrMapping/>
  </p:clrMapOvr>
  <p:transition advTm="335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Вопросы круглого стола: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Организация воспитательно – образовательного процесса в образовательном учреждении на основе здоровьесберегающих технологий. Методический и педагогический инструментарий здоровьесберегающих образовательных технологий. Методическое сопровождение деятельности педагога по формированию ЗОЖ у детей. Модель приобщения дошкольников к ЗОЖ. Работа с семьёй по приобщению дошкольников к ЗОЖ.</a:t>
            </a:r>
            <a:endParaRPr lang="ru-RU" dirty="0"/>
          </a:p>
        </p:txBody>
      </p:sp>
      <p:pic>
        <p:nvPicPr>
          <p:cNvPr id="5" name="Содержимое 4" descr="IMG_89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214422"/>
            <a:ext cx="4625975" cy="3469481"/>
          </a:xfrm>
        </p:spPr>
      </p:pic>
    </p:spTree>
  </p:cSld>
  <p:clrMapOvr>
    <a:masterClrMapping/>
  </p:clrMapOvr>
  <p:transition advTm="670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642918"/>
            <a:ext cx="2971800" cy="914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Вопросы для обсуждения в микрогруппах: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>Здоровье педагога, возможности </a:t>
            </a:r>
            <a:r>
              <a:rPr lang="ru-RU" sz="1600" dirty="0" err="1" smtClean="0"/>
              <a:t>самосовершенствования,психологические</a:t>
            </a:r>
            <a:r>
              <a:rPr lang="ru-RU" sz="1600" dirty="0" smtClean="0"/>
              <a:t> аспекты </a:t>
            </a:r>
            <a:r>
              <a:rPr lang="ru-RU" sz="1600" dirty="0" smtClean="0"/>
              <a:t>здоровья. Оценка образовательных технологий с позиции здоровьесберегающей педагогики. Алгоритм анализа технологий обучения и воспитания в контексте здоровьеформирующего образования. Схема анализа личностно – ориентированного здоровьесберегающего занятия.</a:t>
            </a:r>
            <a:endParaRPr lang="ru-RU" sz="1600" dirty="0"/>
          </a:p>
        </p:txBody>
      </p:sp>
      <p:pic>
        <p:nvPicPr>
          <p:cNvPr id="5" name="Содержимое 4" descr="IMG_89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285860"/>
            <a:ext cx="4625975" cy="3469481"/>
          </a:xfrm>
        </p:spPr>
      </p:pic>
    </p:spTree>
  </p:cSld>
  <p:clrMapOvr>
    <a:masterClrMapping/>
  </p:clrMapOvr>
  <p:transition advTm="626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4357694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Конкурс дорожек здоровья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8" name="Содержимое 7" descr="IMG_89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3759184" cy="3429024"/>
          </a:xfrm>
        </p:spPr>
      </p:pic>
      <p:pic>
        <p:nvPicPr>
          <p:cNvPr id="9" name="Содержимое 8" descr="IMG_89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785794"/>
            <a:ext cx="3930056" cy="3429024"/>
          </a:xfrm>
        </p:spPr>
      </p:pic>
    </p:spTree>
  </p:cSld>
  <p:clrMapOvr>
    <a:masterClrMapping/>
  </p:clrMapOvr>
  <p:transition advTm="259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Методы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Теоретический анализ литературы, беседа, постановка проблемных вопросов, обсуждение и показ</a:t>
            </a:r>
            <a:endParaRPr lang="ru-RU" sz="1800" dirty="0"/>
          </a:p>
        </p:txBody>
      </p:sp>
      <p:pic>
        <p:nvPicPr>
          <p:cNvPr id="9" name="Содержимое 8" descr="IMG_89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285860"/>
            <a:ext cx="4625975" cy="3469481"/>
          </a:xfrm>
        </p:spPr>
      </p:pic>
    </p:spTree>
  </p:cSld>
  <p:clrMapOvr>
    <a:masterClrMapping/>
  </p:clrMapOvr>
  <p:transition advTm="314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1"/>
                </a:solidFill>
              </a:rPr>
              <a:t>Список </a:t>
            </a:r>
            <a:r>
              <a:rPr lang="ru-RU" sz="2000" dirty="0" smtClean="0">
                <a:solidFill>
                  <a:schemeClr val="accent1"/>
                </a:solidFill>
              </a:rPr>
              <a:t>литературы:</a:t>
            </a:r>
            <a:r>
              <a:rPr lang="ru-RU" sz="2000" dirty="0" smtClean="0">
                <a:solidFill>
                  <a:schemeClr val="accent1"/>
                </a:solidFill>
              </a:rPr>
              <a:t/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1) Ахутина Т.В. Здоровьесберегающие технологии обучения: индивидуально – ориентированный подход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2) Назаренко Л.Д. Оздоровительные основы физических упражнений – М.,2002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3) Солдатченко С.С., Кащенко Г.Ф. Ароматерапия. Профилактика и лечение заболеваний эфирными маслами.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4) Сухарев А.Г. Концепция укрепления здоровья детского и подросткового населения России  // </a:t>
            </a:r>
            <a:r>
              <a:rPr lang="ru-RU" sz="2000" dirty="0">
                <a:solidFill>
                  <a:schemeClr val="accent1"/>
                </a:solidFill>
              </a:rPr>
              <a:t>Ш</a:t>
            </a:r>
            <a:r>
              <a:rPr lang="ru-RU" sz="2000" dirty="0" smtClean="0">
                <a:solidFill>
                  <a:schemeClr val="accent1"/>
                </a:solidFill>
              </a:rPr>
              <a:t>кола здоровья. 2000.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5) Ткачёва В.И. Играем каждый день // Методические рекомендации. – </a:t>
            </a:r>
            <a:r>
              <a:rPr lang="ru-RU" sz="2000" dirty="0" err="1" smtClean="0">
                <a:solidFill>
                  <a:schemeClr val="accent1"/>
                </a:solidFill>
              </a:rPr>
              <a:t>Мн.:НИО</a:t>
            </a:r>
            <a:r>
              <a:rPr lang="ru-RU" sz="2000" dirty="0" smtClean="0">
                <a:solidFill>
                  <a:schemeClr val="accent1"/>
                </a:solidFill>
              </a:rPr>
              <a:t>, 2001.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545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71</TotalTime>
  <Words>257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Семинар - практикум</vt:lpstr>
      <vt:lpstr>Форма занятия: мини – лекция, круглый стол, работа творческих микрогрупп</vt:lpstr>
      <vt:lpstr>   </vt:lpstr>
      <vt:lpstr>Мини – лекция:</vt:lpstr>
      <vt:lpstr>Вопросы круглого стола:</vt:lpstr>
      <vt:lpstr>Вопросы для обсуждения в микрогруппах:</vt:lpstr>
      <vt:lpstr>Конкурс дорожек здоровья</vt:lpstr>
      <vt:lpstr>Методы:</vt:lpstr>
      <vt:lpstr>Список литературы: 1) Ахутина Т.В. Здоровьесберегающие технологии обучения: индивидуально – ориентированный подход 2) Назаренко Л.Д. Оздоровительные основы физических упражнений – М.,2002 3) Солдатченко С.С., Кащенко Г.Ф. Ароматерапия. Профилактика и лечение заболеваний эфирными маслами. 4) Сухарев А.Г. Концепция укрепления здоровья детского и подросткового населения России  // Школа здоровья. 2000. 5) Ткачёва В.И. Играем каждый день // Методические рекомендации. – Мн.:НИО, 2001.</vt:lpstr>
    </vt:vector>
  </TitlesOfParts>
  <Company>Melkosoft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- практикум</dc:title>
  <dc:creator>Ogomor XP v7.12</dc:creator>
  <cp:lastModifiedBy>Ogomor XP v7.12</cp:lastModifiedBy>
  <cp:revision>8</cp:revision>
  <dcterms:created xsi:type="dcterms:W3CDTF">2011-05-04T16:52:39Z</dcterms:created>
  <dcterms:modified xsi:type="dcterms:W3CDTF">2012-01-28T19:21:16Z</dcterms:modified>
</cp:coreProperties>
</file>