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</p:sldMasterIdLst>
  <p:notesMasterIdLst>
    <p:notesMasterId r:id="rId10"/>
  </p:notesMasterIdLst>
  <p:sldIdLst>
    <p:sldId id="564" r:id="rId2"/>
    <p:sldId id="743" r:id="rId3"/>
    <p:sldId id="744" r:id="rId4"/>
    <p:sldId id="746" r:id="rId5"/>
    <p:sldId id="745" r:id="rId6"/>
    <p:sldId id="747" r:id="rId7"/>
    <p:sldId id="748" r:id="rId8"/>
    <p:sldId id="740" r:id="rId9"/>
  </p:sldIdLst>
  <p:sldSz cx="12801600" cy="9601200" type="A3"/>
  <p:notesSz cx="6742113" cy="987266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6544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3083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69627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6168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2713" algn="l" defTabSz="913083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39251" algn="l" defTabSz="913083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195793" algn="l" defTabSz="913083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2337" algn="l" defTabSz="913083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CC3300"/>
    <a:srgbClr val="009900"/>
    <a:srgbClr val="CC0000"/>
    <a:srgbClr val="FF3399"/>
    <a:srgbClr val="FF6699"/>
    <a:srgbClr val="FFFF99"/>
    <a:srgbClr val="FF9900"/>
    <a:srgbClr val="FFFF66"/>
    <a:srgbClr val="FFFF00"/>
    <a:srgbClr val="00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9298" autoAdjust="0"/>
    <p:restoredTop sz="95878" autoAdjust="0"/>
  </p:normalViewPr>
  <p:slideViewPr>
    <p:cSldViewPr>
      <p:cViewPr>
        <p:scale>
          <a:sx n="50" d="100"/>
          <a:sy n="50" d="100"/>
        </p:scale>
        <p:origin x="132" y="-42"/>
      </p:cViewPr>
      <p:guideLst>
        <p:guide orient="horz" pos="3024"/>
        <p:guide pos="40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>
      <p:cViewPr varScale="1">
        <p:scale>
          <a:sx n="51" d="100"/>
          <a:sy n="51" d="100"/>
        </p:scale>
        <p:origin x="-2976" y="-96"/>
      </p:cViewPr>
      <p:guideLst>
        <p:guide orient="horz" pos="3110"/>
        <p:guide pos="2123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22382" cy="493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9731" y="0"/>
            <a:ext cx="2920782" cy="493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4875" y="741363"/>
            <a:ext cx="4935538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90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5011" y="4688806"/>
            <a:ext cx="5393690" cy="4442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890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377611"/>
            <a:ext cx="2922382" cy="493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90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9731" y="9377611"/>
            <a:ext cx="2920782" cy="493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57AF7AE-F339-4611-9EB2-A83006B4C1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Arial" charset="0"/>
        <a:ea typeface="+mn-ea"/>
        <a:cs typeface="+mn-cs"/>
      </a:defRPr>
    </a:lvl1pPr>
    <a:lvl2pPr marL="456544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Arial" charset="0"/>
        <a:ea typeface="+mn-ea"/>
        <a:cs typeface="+mn-cs"/>
      </a:defRPr>
    </a:lvl2pPr>
    <a:lvl3pPr marL="91308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Arial" charset="0"/>
        <a:ea typeface="+mn-ea"/>
        <a:cs typeface="+mn-cs"/>
      </a:defRPr>
    </a:lvl3pPr>
    <a:lvl4pPr marL="1369627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Arial" charset="0"/>
        <a:ea typeface="+mn-ea"/>
        <a:cs typeface="+mn-cs"/>
      </a:defRPr>
    </a:lvl4pPr>
    <a:lvl5pPr marL="1826168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Arial" charset="0"/>
        <a:ea typeface="+mn-ea"/>
        <a:cs typeface="+mn-cs"/>
      </a:defRPr>
    </a:lvl5pPr>
    <a:lvl6pPr marL="2282713" algn="l" defTabSz="913083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39251" algn="l" defTabSz="913083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5793" algn="l" defTabSz="913083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2337" algn="l" defTabSz="913083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60120" y="2982615"/>
            <a:ext cx="10881360" cy="205803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90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8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172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563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954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344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735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126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FB0C-30FA-479E-A620-DDF1457B06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AF5C3D-C00C-4C16-B422-1DFB3F5244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12994980" y="537845"/>
            <a:ext cx="4031615" cy="1147032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95680" y="537845"/>
            <a:ext cx="11885931" cy="1147032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E8B25F-8F0D-46A8-BB6D-03D7FFF274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639765" y="384175"/>
            <a:ext cx="11522076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39765" y="2239964"/>
            <a:ext cx="5684837" cy="30924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6477019" y="2239964"/>
            <a:ext cx="5684839" cy="30924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639765" y="5484814"/>
            <a:ext cx="5684837" cy="30924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477019" y="5484814"/>
            <a:ext cx="5684839" cy="30924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639763" y="8743951"/>
            <a:ext cx="2987676" cy="6667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373563" y="8743951"/>
            <a:ext cx="4054476" cy="6667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9174163" y="8743951"/>
            <a:ext cx="2987676" cy="6667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602B26-AC98-442E-B71D-A018247642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544264-1E2C-4F92-9C66-EFBCE00040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1240" y="6169680"/>
            <a:ext cx="10881360" cy="1906905"/>
          </a:xfrm>
        </p:spPr>
        <p:txBody>
          <a:bodyPr anchor="t"/>
          <a:lstStyle>
            <a:lvl1pPr algn="l">
              <a:defRPr sz="56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11240" y="4069404"/>
            <a:ext cx="10881360" cy="2100262"/>
          </a:xfr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39079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278158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91723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55632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19540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83449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47357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11265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6E4475-8058-4866-8D4E-802C8D7D67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95674" y="3135950"/>
            <a:ext cx="7958772" cy="8872220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9067800" y="3135950"/>
            <a:ext cx="7958773" cy="8872220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C06A4-FA48-406D-9E8F-DF9357D400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0080" y="384493"/>
            <a:ext cx="11521440" cy="16002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0083" y="2149161"/>
            <a:ext cx="5656263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39079" indent="0">
              <a:buNone/>
              <a:defRPr sz="2800" b="1"/>
            </a:lvl2pPr>
            <a:lvl3pPr marL="1278158" indent="0">
              <a:buNone/>
              <a:defRPr sz="2500" b="1"/>
            </a:lvl3pPr>
            <a:lvl4pPr marL="1917238" indent="0">
              <a:buNone/>
              <a:defRPr sz="2200" b="1"/>
            </a:lvl4pPr>
            <a:lvl5pPr marL="2556322" indent="0">
              <a:buNone/>
              <a:defRPr sz="2200" b="1"/>
            </a:lvl5pPr>
            <a:lvl6pPr marL="3195409" indent="0">
              <a:buNone/>
              <a:defRPr sz="2200" b="1"/>
            </a:lvl6pPr>
            <a:lvl7pPr marL="3834492" indent="0">
              <a:buNone/>
              <a:defRPr sz="2200" b="1"/>
            </a:lvl7pPr>
            <a:lvl8pPr marL="4473575" indent="0">
              <a:buNone/>
              <a:defRPr sz="2200" b="1"/>
            </a:lvl8pPr>
            <a:lvl9pPr marL="5112659" indent="0">
              <a:buNone/>
              <a:defRPr sz="2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40083" y="3044828"/>
            <a:ext cx="5656263" cy="553180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503055" y="2149161"/>
            <a:ext cx="5658485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39079" indent="0">
              <a:buNone/>
              <a:defRPr sz="2800" b="1"/>
            </a:lvl2pPr>
            <a:lvl3pPr marL="1278158" indent="0">
              <a:buNone/>
              <a:defRPr sz="2500" b="1"/>
            </a:lvl3pPr>
            <a:lvl4pPr marL="1917238" indent="0">
              <a:buNone/>
              <a:defRPr sz="2200" b="1"/>
            </a:lvl4pPr>
            <a:lvl5pPr marL="2556322" indent="0">
              <a:buNone/>
              <a:defRPr sz="2200" b="1"/>
            </a:lvl5pPr>
            <a:lvl6pPr marL="3195409" indent="0">
              <a:buNone/>
              <a:defRPr sz="2200" b="1"/>
            </a:lvl6pPr>
            <a:lvl7pPr marL="3834492" indent="0">
              <a:buNone/>
              <a:defRPr sz="2200" b="1"/>
            </a:lvl7pPr>
            <a:lvl8pPr marL="4473575" indent="0">
              <a:buNone/>
              <a:defRPr sz="2200" b="1"/>
            </a:lvl8pPr>
            <a:lvl9pPr marL="5112659" indent="0">
              <a:buNone/>
              <a:defRPr sz="2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503055" y="3044828"/>
            <a:ext cx="5658485" cy="553180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E92843-7CD7-44CE-B46E-B78D195490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B1CC29-E411-431F-AE60-4EFB5B0FFB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58E1C5-B80E-4E83-87BB-F7F2FD02F6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0083" y="382270"/>
            <a:ext cx="4211640" cy="162687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5086" y="382276"/>
            <a:ext cx="7156451" cy="819435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40083" y="2009145"/>
            <a:ext cx="4211640" cy="6567488"/>
          </a:xfrm>
        </p:spPr>
        <p:txBody>
          <a:bodyPr/>
          <a:lstStyle>
            <a:lvl1pPr marL="0" indent="0">
              <a:buNone/>
              <a:defRPr sz="2000"/>
            </a:lvl1pPr>
            <a:lvl2pPr marL="639079" indent="0">
              <a:buNone/>
              <a:defRPr sz="1700"/>
            </a:lvl2pPr>
            <a:lvl3pPr marL="1278158" indent="0">
              <a:buNone/>
              <a:defRPr sz="1400"/>
            </a:lvl3pPr>
            <a:lvl4pPr marL="1917238" indent="0">
              <a:buNone/>
              <a:defRPr sz="1300"/>
            </a:lvl4pPr>
            <a:lvl5pPr marL="2556322" indent="0">
              <a:buNone/>
              <a:defRPr sz="1300"/>
            </a:lvl5pPr>
            <a:lvl6pPr marL="3195409" indent="0">
              <a:buNone/>
              <a:defRPr sz="1300"/>
            </a:lvl6pPr>
            <a:lvl7pPr marL="3834492" indent="0">
              <a:buNone/>
              <a:defRPr sz="1300"/>
            </a:lvl7pPr>
            <a:lvl8pPr marL="4473575" indent="0">
              <a:buNone/>
              <a:defRPr sz="1300"/>
            </a:lvl8pPr>
            <a:lvl9pPr marL="5112659" indent="0">
              <a:buNone/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1FD791-226B-4E9F-A38B-ABE6EE838D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9203" y="6720843"/>
            <a:ext cx="7680960" cy="793433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 rtlCol="0">
            <a:normAutofit/>
          </a:bodyPr>
          <a:lstStyle>
            <a:lvl1pPr marL="0" indent="0">
              <a:buNone/>
              <a:defRPr sz="4500"/>
            </a:lvl1pPr>
            <a:lvl2pPr marL="639079" indent="0">
              <a:buNone/>
              <a:defRPr sz="3900"/>
            </a:lvl2pPr>
            <a:lvl3pPr marL="1278158" indent="0">
              <a:buNone/>
              <a:defRPr sz="3400"/>
            </a:lvl3pPr>
            <a:lvl4pPr marL="1917238" indent="0">
              <a:buNone/>
              <a:defRPr sz="2800"/>
            </a:lvl4pPr>
            <a:lvl5pPr marL="2556322" indent="0">
              <a:buNone/>
              <a:defRPr sz="2800"/>
            </a:lvl5pPr>
            <a:lvl6pPr marL="3195409" indent="0">
              <a:buNone/>
              <a:defRPr sz="2800"/>
            </a:lvl6pPr>
            <a:lvl7pPr marL="3834492" indent="0">
              <a:buNone/>
              <a:defRPr sz="2800"/>
            </a:lvl7pPr>
            <a:lvl8pPr marL="4473575" indent="0">
              <a:buNone/>
              <a:defRPr sz="2800"/>
            </a:lvl8pPr>
            <a:lvl9pPr marL="5112659" indent="0">
              <a:buNone/>
              <a:defRPr sz="28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09203" y="7514276"/>
            <a:ext cx="7680960" cy="1126807"/>
          </a:xfrm>
        </p:spPr>
        <p:txBody>
          <a:bodyPr/>
          <a:lstStyle>
            <a:lvl1pPr marL="0" indent="0">
              <a:buNone/>
              <a:defRPr sz="2000"/>
            </a:lvl1pPr>
            <a:lvl2pPr marL="639079" indent="0">
              <a:buNone/>
              <a:defRPr sz="1700"/>
            </a:lvl2pPr>
            <a:lvl3pPr marL="1278158" indent="0">
              <a:buNone/>
              <a:defRPr sz="1400"/>
            </a:lvl3pPr>
            <a:lvl4pPr marL="1917238" indent="0">
              <a:buNone/>
              <a:defRPr sz="1300"/>
            </a:lvl4pPr>
            <a:lvl5pPr marL="2556322" indent="0">
              <a:buNone/>
              <a:defRPr sz="1300"/>
            </a:lvl5pPr>
            <a:lvl6pPr marL="3195409" indent="0">
              <a:buNone/>
              <a:defRPr sz="1300"/>
            </a:lvl6pPr>
            <a:lvl7pPr marL="3834492" indent="0">
              <a:buNone/>
              <a:defRPr sz="1300"/>
            </a:lvl7pPr>
            <a:lvl8pPr marL="4473575" indent="0">
              <a:buNone/>
              <a:defRPr sz="1300"/>
            </a:lvl8pPr>
            <a:lvl9pPr marL="5112659" indent="0">
              <a:buNone/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F769D8-6552-4460-B007-E3442A5935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 bwMode="auto">
          <a:xfrm>
            <a:off x="639763" y="384175"/>
            <a:ext cx="11522076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7816" tIns="63917" rIns="127816" bIns="6391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123" name="Текст 2"/>
          <p:cNvSpPr>
            <a:spLocks noGrp="1"/>
          </p:cNvSpPr>
          <p:nvPr>
            <p:ph type="body" idx="1"/>
          </p:nvPr>
        </p:nvSpPr>
        <p:spPr bwMode="auto">
          <a:xfrm>
            <a:off x="639763" y="2239964"/>
            <a:ext cx="11522076" cy="633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7816" tIns="63917" rIns="127816" bIns="639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39763" y="8899542"/>
            <a:ext cx="2987676" cy="511175"/>
          </a:xfrm>
          <a:prstGeom prst="rect">
            <a:avLst/>
          </a:prstGeom>
        </p:spPr>
        <p:txBody>
          <a:bodyPr vert="horz" lIns="127816" tIns="63917" rIns="127816" bIns="63917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373563" y="8899542"/>
            <a:ext cx="4054476" cy="511175"/>
          </a:xfrm>
          <a:prstGeom prst="rect">
            <a:avLst/>
          </a:prstGeom>
        </p:spPr>
        <p:txBody>
          <a:bodyPr vert="horz" lIns="127816" tIns="63917" rIns="127816" bIns="63917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174163" y="8899542"/>
            <a:ext cx="2987676" cy="511175"/>
          </a:xfrm>
          <a:prstGeom prst="rect">
            <a:avLst/>
          </a:prstGeom>
        </p:spPr>
        <p:txBody>
          <a:bodyPr vert="horz" lIns="127816" tIns="63917" rIns="127816" bIns="63917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4AA29B7-448F-4F9F-9386-EA9559A526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  <p:sldLayoutId id="2147483771" r:id="rId10"/>
    <p:sldLayoutId id="2147483772" r:id="rId11"/>
    <p:sldLayoutId id="2147483773" r:id="rId12"/>
  </p:sldLayoutIdLst>
  <p:txStyles>
    <p:titleStyle>
      <a:lvl1pPr algn="ctr" defTabSz="1277679" rtl="0" eaLnBrk="0" fontAlgn="base" hangingPunct="0">
        <a:spcBef>
          <a:spcPct val="0"/>
        </a:spcBef>
        <a:spcAft>
          <a:spcPct val="0"/>
        </a:spcAft>
        <a:defRPr sz="62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277679" rtl="0" eaLnBrk="0" fontAlgn="base" hangingPunct="0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Calibri" pitchFamily="34" charset="0"/>
        </a:defRPr>
      </a:lvl2pPr>
      <a:lvl3pPr algn="ctr" defTabSz="1277679" rtl="0" eaLnBrk="0" fontAlgn="base" hangingPunct="0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Calibri" pitchFamily="34" charset="0"/>
        </a:defRPr>
      </a:lvl3pPr>
      <a:lvl4pPr algn="ctr" defTabSz="1277679" rtl="0" eaLnBrk="0" fontAlgn="base" hangingPunct="0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Calibri" pitchFamily="34" charset="0"/>
        </a:defRPr>
      </a:lvl4pPr>
      <a:lvl5pPr algn="ctr" defTabSz="1277679" rtl="0" eaLnBrk="0" fontAlgn="base" hangingPunct="0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Calibri" pitchFamily="34" charset="0"/>
        </a:defRPr>
      </a:lvl5pPr>
      <a:lvl6pPr marL="456544" algn="ctr" defTabSz="1277679" rtl="0" fontAlgn="base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Calibri" pitchFamily="34" charset="0"/>
        </a:defRPr>
      </a:lvl6pPr>
      <a:lvl7pPr marL="913083" algn="ctr" defTabSz="1277679" rtl="0" fontAlgn="base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Calibri" pitchFamily="34" charset="0"/>
        </a:defRPr>
      </a:lvl7pPr>
      <a:lvl8pPr marL="1369627" algn="ctr" defTabSz="1277679" rtl="0" fontAlgn="base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Calibri" pitchFamily="34" charset="0"/>
        </a:defRPr>
      </a:lvl8pPr>
      <a:lvl9pPr marL="1826168" algn="ctr" defTabSz="1277679" rtl="0" fontAlgn="base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Calibri" pitchFamily="34" charset="0"/>
        </a:defRPr>
      </a:lvl9pPr>
    </p:titleStyle>
    <p:bodyStyle>
      <a:lvl1pPr marL="478736" indent="-478736" algn="l" defTabSz="1277679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1pPr>
      <a:lvl2pPr marL="1038317" indent="-397891" algn="l" defTabSz="1277679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596311" indent="-318627" algn="l" defTabSz="1277679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236739" indent="-318627" algn="l" defTabSz="1277679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75580" indent="-318627" algn="l" defTabSz="1277679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14949" indent="-319540" algn="l" defTabSz="1278158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154032" indent="-319540" algn="l" defTabSz="1278158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793117" indent="-319540" algn="l" defTabSz="1278158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432202" indent="-319540" algn="l" defTabSz="1278158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27815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39079" algn="l" defTabSz="127815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78158" algn="l" defTabSz="127815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17238" algn="l" defTabSz="127815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56322" algn="l" defTabSz="127815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95409" algn="l" defTabSz="127815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34492" algn="l" defTabSz="127815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73575" algn="l" defTabSz="127815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12659" algn="l" defTabSz="127815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801600" cy="960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Rectangle 5"/>
          <p:cNvSpPr>
            <a:spLocks noChangeArrowheads="1"/>
          </p:cNvSpPr>
          <p:nvPr/>
        </p:nvSpPr>
        <p:spPr bwMode="auto">
          <a:xfrm>
            <a:off x="533403" y="990601"/>
            <a:ext cx="11628438" cy="612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7831" tIns="63924" rIns="127831" bIns="63924" anchor="ctr"/>
          <a:lstStyle/>
          <a:p>
            <a:pPr algn="ctr" defTabSz="1277679"/>
            <a:r>
              <a:rPr lang="ru-RU" sz="4800" b="1" dirty="0">
                <a:solidFill>
                  <a:schemeClr val="tx2"/>
                </a:solidFill>
              </a:rPr>
              <a:t/>
            </a:r>
            <a:br>
              <a:rPr lang="ru-RU" sz="4800" b="1" dirty="0">
                <a:solidFill>
                  <a:schemeClr val="tx2"/>
                </a:solidFill>
              </a:rPr>
            </a:br>
            <a:endParaRPr lang="ru-RU" sz="4800" b="1" dirty="0">
              <a:solidFill>
                <a:schemeClr val="tx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4788" y="228600"/>
            <a:ext cx="11325490" cy="1785082"/>
          </a:xfrm>
          <a:prstGeom prst="rect">
            <a:avLst/>
          </a:prstGeom>
          <a:noFill/>
        </p:spPr>
        <p:txBody>
          <a:bodyPr wrap="none" lIns="91417" tIns="45709" rIns="91417" bIns="45709" rtlCol="0">
            <a:spAutoFit/>
          </a:bodyPr>
          <a:lstStyle/>
          <a:p>
            <a:pPr algn="ctr" defTabSz="1277679" eaLnBrk="0" hangingPunct="0">
              <a:defRPr/>
            </a:pPr>
            <a:endParaRPr lang="ru-RU" sz="1800" b="1" dirty="0" smtClean="0"/>
          </a:p>
          <a:p>
            <a:pPr algn="ctr" defTabSz="1277679" eaLnBrk="0" hangingPunct="0">
              <a:defRPr/>
            </a:pPr>
            <a:r>
              <a:rPr lang="ru-RU" sz="2400" b="1" dirty="0" smtClean="0"/>
              <a:t>МУНИЦИПАЛЬНОЕ ДОШКОЛЬНОЕ ОБРАЗОВАТЕЛЬНОЕ УЧРЕЖДЕНИЕ </a:t>
            </a:r>
          </a:p>
          <a:p>
            <a:pPr algn="ctr" defTabSz="1277679" eaLnBrk="0" hangingPunct="0">
              <a:defRPr/>
            </a:pPr>
            <a:r>
              <a:rPr lang="ru-RU" sz="2400" b="1" dirty="0" smtClean="0"/>
              <a:t>ДЕТСКИЙ САД КОМБИНИРОВАННОГО ВИДА № 31 ГОРОДА ЕЙСКА</a:t>
            </a:r>
          </a:p>
          <a:p>
            <a:pPr algn="ctr" defTabSz="1277679" eaLnBrk="0" hangingPunct="0">
              <a:defRPr/>
            </a:pPr>
            <a:r>
              <a:rPr lang="ru-RU" sz="2400" b="1" dirty="0" smtClean="0"/>
              <a:t> МУНИЦИПАЛЬНОГО ОБРАЗОВАНИЯ ЕЙСКИЙ РАЙОН</a:t>
            </a:r>
          </a:p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715000" y="7772402"/>
            <a:ext cx="6679945" cy="1508083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pPr algn="ctr"/>
            <a:r>
              <a:rPr lang="ru-RU" sz="2400" b="1" dirty="0" smtClean="0"/>
              <a:t>Базарова Ольга Борисовна,</a:t>
            </a:r>
          </a:p>
          <a:p>
            <a:pPr algn="ctr"/>
            <a:r>
              <a:rPr lang="ru-RU" sz="2400" b="1" dirty="0" smtClean="0"/>
              <a:t>старший воспитатель  МДОУ ДС КВ № 31 </a:t>
            </a:r>
          </a:p>
          <a:p>
            <a:pPr algn="ctr"/>
            <a:r>
              <a:rPr lang="ru-RU" sz="2400" b="1" dirty="0" smtClean="0"/>
              <a:t>г. Ейска МО Ейский район </a:t>
            </a:r>
          </a:p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0" y="3809999"/>
            <a:ext cx="12801600" cy="1569638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pPr algn="ctr" defTabSz="1277679" eaLnBrk="0" hangingPunct="0">
              <a:defRPr/>
            </a:pPr>
            <a:r>
              <a:rPr lang="ru-RU" sz="4800" b="1" dirty="0" smtClean="0">
                <a:cs typeface="Times New Roman" pitchFamily="18" charset="0"/>
              </a:rPr>
              <a:t>«Внедрение в практику социальных проектов»</a:t>
            </a:r>
          </a:p>
        </p:txBody>
      </p:sp>
    </p:spTree>
  </p:cSld>
  <p:clrMapOvr>
    <a:masterClrMapping/>
  </p:clrMapOvr>
  <p:transition advTm="5516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801600" cy="960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Rectangle 5"/>
          <p:cNvSpPr>
            <a:spLocks noChangeArrowheads="1"/>
          </p:cNvSpPr>
          <p:nvPr/>
        </p:nvSpPr>
        <p:spPr bwMode="auto">
          <a:xfrm>
            <a:off x="533403" y="990601"/>
            <a:ext cx="11628438" cy="612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7831" tIns="63924" rIns="127831" bIns="63924" anchor="ctr"/>
          <a:lstStyle/>
          <a:p>
            <a:pPr algn="ctr" defTabSz="1277679"/>
            <a:r>
              <a:rPr lang="ru-RU" sz="4800" b="1" dirty="0">
                <a:solidFill>
                  <a:schemeClr val="tx2"/>
                </a:solidFill>
              </a:rPr>
              <a:t/>
            </a:r>
            <a:br>
              <a:rPr lang="ru-RU" sz="4800" b="1" dirty="0">
                <a:solidFill>
                  <a:schemeClr val="tx2"/>
                </a:solidFill>
              </a:rPr>
            </a:br>
            <a:endParaRPr lang="ru-RU" sz="4800" b="1" dirty="0">
              <a:solidFill>
                <a:schemeClr val="tx2"/>
              </a:solidFill>
            </a:endParaRPr>
          </a:p>
        </p:txBody>
      </p:sp>
      <p:sp>
        <p:nvSpPr>
          <p:cNvPr id="79" name="Горизонтальный свиток 78"/>
          <p:cNvSpPr/>
          <p:nvPr/>
        </p:nvSpPr>
        <p:spPr>
          <a:xfrm>
            <a:off x="2133600" y="381000"/>
            <a:ext cx="8358188" cy="2514600"/>
          </a:xfrm>
          <a:prstGeom prst="horizontalScroll">
            <a:avLst/>
          </a:prstGeom>
          <a:solidFill>
            <a:srgbClr val="00B05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Социальный проект</a:t>
            </a:r>
            <a:endParaRPr lang="ru-RU" sz="4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2286000" y="5181600"/>
            <a:ext cx="8382000" cy="3124200"/>
          </a:xfrm>
          <a:prstGeom prst="rect">
            <a:avLst/>
          </a:prstGeom>
          <a:solidFill>
            <a:srgbClr val="CC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Социальная проблема, требующая разрешения</a:t>
            </a:r>
            <a:endParaRPr lang="ru-RU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3" name="Прямая со стрелкой 32"/>
          <p:cNvCxnSpPr/>
          <p:nvPr/>
        </p:nvCxnSpPr>
        <p:spPr>
          <a:xfrm rot="5400000">
            <a:off x="5143500" y="3848100"/>
            <a:ext cx="2209800" cy="1588"/>
          </a:xfrm>
          <a:prstGeom prst="straightConnector1">
            <a:avLst/>
          </a:prstGeom>
          <a:ln w="762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 animBg="1"/>
      <p:bldP spid="3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Picture 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801600" cy="960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Oval 3"/>
          <p:cNvSpPr>
            <a:spLocks noChangeArrowheads="1"/>
          </p:cNvSpPr>
          <p:nvPr/>
        </p:nvSpPr>
        <p:spPr bwMode="gray">
          <a:xfrm>
            <a:off x="1752600" y="1600200"/>
            <a:ext cx="9296400" cy="7315200"/>
          </a:xfrm>
          <a:prstGeom prst="ellipse">
            <a:avLst/>
          </a:prstGeom>
          <a:noFill/>
          <a:ln w="57150">
            <a:solidFill>
              <a:srgbClr val="CC3300">
                <a:alpha val="39999"/>
              </a:srgbClr>
            </a:solidFill>
            <a:round/>
            <a:headEnd/>
            <a:tailEnd/>
          </a:ln>
          <a:scene3d>
            <a:camera prst="legacyPerspectiveFront"/>
            <a:lightRig rig="legacyFlat3" dir="r"/>
          </a:scene3d>
          <a:sp3d extrusionH="430200" prstMaterial="legacyPlastic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lIns="128016" tIns="64008" rIns="128016" bIns="64008" anchor="ctr">
            <a:flatTx/>
          </a:bodyPr>
          <a:lstStyle/>
          <a:p>
            <a:endParaRPr lang="ru-RU"/>
          </a:p>
        </p:txBody>
      </p:sp>
      <p:sp>
        <p:nvSpPr>
          <p:cNvPr id="49164" name="AutoShape 12"/>
          <p:cNvSpPr>
            <a:spLocks noChangeArrowheads="1"/>
          </p:cNvSpPr>
          <p:nvPr/>
        </p:nvSpPr>
        <p:spPr bwMode="gray">
          <a:xfrm>
            <a:off x="4800600" y="3429000"/>
            <a:ext cx="3276600" cy="2313623"/>
          </a:xfrm>
          <a:prstGeom prst="roundRect">
            <a:avLst>
              <a:gd name="adj" fmla="val 11921"/>
            </a:avLst>
          </a:prstGeom>
          <a:solidFill>
            <a:srgbClr val="00B050"/>
          </a:solidFill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1981200" y="1676400"/>
            <a:ext cx="3505200" cy="1981200"/>
            <a:chOff x="480" y="1200"/>
            <a:chExt cx="1042" cy="1019"/>
          </a:xfrm>
        </p:grpSpPr>
        <p:grpSp>
          <p:nvGrpSpPr>
            <p:cNvPr id="5" name="Group 16"/>
            <p:cNvGrpSpPr>
              <a:grpSpLocks/>
            </p:cNvGrpSpPr>
            <p:nvPr/>
          </p:nvGrpSpPr>
          <p:grpSpPr bwMode="auto">
            <a:xfrm>
              <a:off x="480" y="1200"/>
              <a:ext cx="1042" cy="1019"/>
              <a:chOff x="480" y="1200"/>
              <a:chExt cx="1042" cy="1019"/>
            </a:xfrm>
          </p:grpSpPr>
          <p:pic>
            <p:nvPicPr>
              <p:cNvPr id="9274" name="Picture 17" descr="circuler_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gray">
              <a:xfrm>
                <a:off x="480" y="1200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9170" name="Oval 18"/>
              <p:cNvSpPr>
                <a:spLocks noChangeArrowheads="1"/>
              </p:cNvSpPr>
              <p:nvPr/>
            </p:nvSpPr>
            <p:spPr bwMode="gray">
              <a:xfrm>
                <a:off x="480" y="1200"/>
                <a:ext cx="1035" cy="1019"/>
              </a:xfrm>
              <a:prstGeom prst="ellipse">
                <a:avLst/>
              </a:prstGeom>
              <a:solidFill>
                <a:srgbClr val="CC3300"/>
              </a:solidFill>
              <a:ln>
                <a:solidFill>
                  <a:srgbClr val="CC3300"/>
                </a:solidFill>
                <a:headEnd/>
                <a:tailEnd/>
              </a:ln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pic>
          <p:nvPicPr>
            <p:cNvPr id="9273" name="Picture 19" descr="Picture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gray">
            <a:xfrm>
              <a:off x="584" y="1210"/>
              <a:ext cx="823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231" name="TextBox 54"/>
          <p:cNvSpPr txBox="1">
            <a:spLocks noChangeArrowheads="1"/>
          </p:cNvSpPr>
          <p:nvPr/>
        </p:nvSpPr>
        <p:spPr bwMode="auto">
          <a:xfrm>
            <a:off x="4800600" y="3581400"/>
            <a:ext cx="3124200" cy="1975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8016" tIns="64008" rIns="128016" bIns="64008">
            <a:spAutoFit/>
          </a:bodyPr>
          <a:lstStyle/>
          <a:p>
            <a:pPr algn="ctr"/>
            <a:r>
              <a:rPr lang="ru-RU" sz="4000" b="1" dirty="0" smtClean="0"/>
              <a:t>Виды социальных проектов</a:t>
            </a:r>
            <a:endParaRPr lang="ru-RU" sz="4000" b="1" dirty="0"/>
          </a:p>
        </p:txBody>
      </p:sp>
      <p:sp>
        <p:nvSpPr>
          <p:cNvPr id="9232" name="TextBox 55"/>
          <p:cNvSpPr txBox="1">
            <a:spLocks noChangeArrowheads="1"/>
          </p:cNvSpPr>
          <p:nvPr/>
        </p:nvSpPr>
        <p:spPr bwMode="auto">
          <a:xfrm>
            <a:off x="2514600" y="2362200"/>
            <a:ext cx="2590800" cy="560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8016" tIns="64008" rIns="128016" bIns="64008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Прикладные</a:t>
            </a:r>
            <a:endParaRPr lang="ru-RU" sz="28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" name="Group 15"/>
          <p:cNvGrpSpPr>
            <a:grpSpLocks/>
          </p:cNvGrpSpPr>
          <p:nvPr/>
        </p:nvGrpSpPr>
        <p:grpSpPr bwMode="auto">
          <a:xfrm>
            <a:off x="304800" y="4876800"/>
            <a:ext cx="4114800" cy="1981200"/>
            <a:chOff x="480" y="1200"/>
            <a:chExt cx="1042" cy="1019"/>
          </a:xfrm>
        </p:grpSpPr>
        <p:grpSp>
          <p:nvGrpSpPr>
            <p:cNvPr id="7" name="Group 16"/>
            <p:cNvGrpSpPr>
              <a:grpSpLocks/>
            </p:cNvGrpSpPr>
            <p:nvPr/>
          </p:nvGrpSpPr>
          <p:grpSpPr bwMode="auto">
            <a:xfrm>
              <a:off x="480" y="1200"/>
              <a:ext cx="1042" cy="1019"/>
              <a:chOff x="480" y="1200"/>
              <a:chExt cx="1042" cy="1019"/>
            </a:xfrm>
          </p:grpSpPr>
          <p:pic>
            <p:nvPicPr>
              <p:cNvPr id="79" name="Picture 17" descr="circuler_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gray">
              <a:xfrm>
                <a:off x="480" y="1200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80" name="Oval 18"/>
              <p:cNvSpPr>
                <a:spLocks noChangeArrowheads="1"/>
              </p:cNvSpPr>
              <p:nvPr/>
            </p:nvSpPr>
            <p:spPr bwMode="gray">
              <a:xfrm>
                <a:off x="480" y="1200"/>
                <a:ext cx="1035" cy="1019"/>
              </a:xfrm>
              <a:prstGeom prst="ellipse">
                <a:avLst/>
              </a:prstGeom>
              <a:solidFill>
                <a:srgbClr val="CC3300"/>
              </a:solidFill>
              <a:ln>
                <a:headEnd/>
                <a:tailEnd/>
              </a:ln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pic>
          <p:nvPicPr>
            <p:cNvPr id="78" name="Picture 19" descr="Picture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gray">
            <a:xfrm>
              <a:off x="584" y="1210"/>
              <a:ext cx="823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1" name="TextBox 55"/>
          <p:cNvSpPr txBox="1">
            <a:spLocks noChangeArrowheads="1"/>
          </p:cNvSpPr>
          <p:nvPr/>
        </p:nvSpPr>
        <p:spPr bwMode="auto">
          <a:xfrm>
            <a:off x="685800" y="5562600"/>
            <a:ext cx="3352800" cy="560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8016" tIns="64008" rIns="128016" bIns="64008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Информационные </a:t>
            </a:r>
            <a:endParaRPr lang="ru-RU" sz="28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8" name="Group 15"/>
          <p:cNvGrpSpPr>
            <a:grpSpLocks/>
          </p:cNvGrpSpPr>
          <p:nvPr/>
        </p:nvGrpSpPr>
        <p:grpSpPr bwMode="auto">
          <a:xfrm>
            <a:off x="8382000" y="2057400"/>
            <a:ext cx="3429000" cy="1981200"/>
            <a:chOff x="480" y="1200"/>
            <a:chExt cx="1042" cy="1019"/>
          </a:xfrm>
        </p:grpSpPr>
        <p:grpSp>
          <p:nvGrpSpPr>
            <p:cNvPr id="9" name="Group 16"/>
            <p:cNvGrpSpPr>
              <a:grpSpLocks/>
            </p:cNvGrpSpPr>
            <p:nvPr/>
          </p:nvGrpSpPr>
          <p:grpSpPr bwMode="auto">
            <a:xfrm>
              <a:off x="480" y="1200"/>
              <a:ext cx="1042" cy="1019"/>
              <a:chOff x="480" y="1200"/>
              <a:chExt cx="1042" cy="1019"/>
            </a:xfrm>
          </p:grpSpPr>
          <p:pic>
            <p:nvPicPr>
              <p:cNvPr id="85" name="Picture 17" descr="circuler_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gray">
              <a:xfrm>
                <a:off x="480" y="1200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86" name="Oval 18"/>
              <p:cNvSpPr>
                <a:spLocks noChangeArrowheads="1"/>
              </p:cNvSpPr>
              <p:nvPr/>
            </p:nvSpPr>
            <p:spPr bwMode="gray">
              <a:xfrm>
                <a:off x="480" y="1200"/>
                <a:ext cx="1035" cy="1019"/>
              </a:xfrm>
              <a:prstGeom prst="ellipse">
                <a:avLst/>
              </a:prstGeom>
              <a:solidFill>
                <a:srgbClr val="CC3300"/>
              </a:solidFill>
              <a:ln>
                <a:headEnd/>
                <a:tailEnd/>
              </a:ln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pic>
          <p:nvPicPr>
            <p:cNvPr id="84" name="Picture 19" descr="Picture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gray">
            <a:xfrm>
              <a:off x="584" y="1210"/>
              <a:ext cx="823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7" name="TextBox 55"/>
          <p:cNvSpPr txBox="1">
            <a:spLocks noChangeArrowheads="1"/>
          </p:cNvSpPr>
          <p:nvPr/>
        </p:nvSpPr>
        <p:spPr bwMode="auto">
          <a:xfrm>
            <a:off x="8991600" y="2438400"/>
            <a:ext cx="2362200" cy="991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8016" tIns="64008" rIns="128016" bIns="64008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Ролевые и игровые</a:t>
            </a:r>
            <a:endParaRPr lang="ru-RU" sz="28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0" name="Group 15"/>
          <p:cNvGrpSpPr>
            <a:grpSpLocks/>
          </p:cNvGrpSpPr>
          <p:nvPr/>
        </p:nvGrpSpPr>
        <p:grpSpPr bwMode="auto">
          <a:xfrm>
            <a:off x="8229600" y="5029200"/>
            <a:ext cx="4191000" cy="1981200"/>
            <a:chOff x="480" y="1200"/>
            <a:chExt cx="1042" cy="1019"/>
          </a:xfrm>
        </p:grpSpPr>
        <p:grpSp>
          <p:nvGrpSpPr>
            <p:cNvPr id="11" name="Group 16"/>
            <p:cNvGrpSpPr>
              <a:grpSpLocks/>
            </p:cNvGrpSpPr>
            <p:nvPr/>
          </p:nvGrpSpPr>
          <p:grpSpPr bwMode="auto">
            <a:xfrm>
              <a:off x="480" y="1200"/>
              <a:ext cx="1042" cy="1019"/>
              <a:chOff x="480" y="1200"/>
              <a:chExt cx="1042" cy="1019"/>
            </a:xfrm>
          </p:grpSpPr>
          <p:pic>
            <p:nvPicPr>
              <p:cNvPr id="91" name="Picture 17" descr="circuler_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gray">
              <a:xfrm>
                <a:off x="480" y="1200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92" name="Oval 18"/>
              <p:cNvSpPr>
                <a:spLocks noChangeArrowheads="1"/>
              </p:cNvSpPr>
              <p:nvPr/>
            </p:nvSpPr>
            <p:spPr bwMode="gray">
              <a:xfrm>
                <a:off x="480" y="1200"/>
                <a:ext cx="1035" cy="1019"/>
              </a:xfrm>
              <a:prstGeom prst="ellipse">
                <a:avLst/>
              </a:prstGeom>
              <a:solidFill>
                <a:srgbClr val="CC3300"/>
              </a:solidFill>
              <a:ln>
                <a:headEnd/>
                <a:tailEnd/>
              </a:ln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pic>
          <p:nvPicPr>
            <p:cNvPr id="90" name="Picture 19" descr="Picture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gray">
            <a:xfrm>
              <a:off x="584" y="1210"/>
              <a:ext cx="823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3" name="TextBox 55"/>
          <p:cNvSpPr txBox="1">
            <a:spLocks noChangeArrowheads="1"/>
          </p:cNvSpPr>
          <p:nvPr/>
        </p:nvSpPr>
        <p:spPr bwMode="auto">
          <a:xfrm>
            <a:off x="8534400" y="5715000"/>
            <a:ext cx="3657600" cy="560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8016" tIns="64008" rIns="128016" bIns="64008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Исследовательские </a:t>
            </a:r>
            <a:endParaRPr lang="ru-RU" sz="28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2" name="Group 15"/>
          <p:cNvGrpSpPr>
            <a:grpSpLocks/>
          </p:cNvGrpSpPr>
          <p:nvPr/>
        </p:nvGrpSpPr>
        <p:grpSpPr bwMode="auto">
          <a:xfrm>
            <a:off x="3048000" y="7391400"/>
            <a:ext cx="6705600" cy="1600200"/>
            <a:chOff x="480" y="1200"/>
            <a:chExt cx="1042" cy="1019"/>
          </a:xfrm>
        </p:grpSpPr>
        <p:grpSp>
          <p:nvGrpSpPr>
            <p:cNvPr id="13" name="Group 16"/>
            <p:cNvGrpSpPr>
              <a:grpSpLocks/>
            </p:cNvGrpSpPr>
            <p:nvPr/>
          </p:nvGrpSpPr>
          <p:grpSpPr bwMode="auto">
            <a:xfrm>
              <a:off x="480" y="1200"/>
              <a:ext cx="1042" cy="1019"/>
              <a:chOff x="480" y="1200"/>
              <a:chExt cx="1042" cy="1019"/>
            </a:xfrm>
          </p:grpSpPr>
          <p:pic>
            <p:nvPicPr>
              <p:cNvPr id="97" name="Picture 17" descr="circuler_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gray">
              <a:xfrm>
                <a:off x="480" y="1200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98" name="Oval 18"/>
              <p:cNvSpPr>
                <a:spLocks noChangeArrowheads="1"/>
              </p:cNvSpPr>
              <p:nvPr/>
            </p:nvSpPr>
            <p:spPr bwMode="gray">
              <a:xfrm>
                <a:off x="480" y="1200"/>
                <a:ext cx="1035" cy="1019"/>
              </a:xfrm>
              <a:prstGeom prst="ellipse">
                <a:avLst/>
              </a:prstGeom>
              <a:solidFill>
                <a:srgbClr val="CC3300"/>
              </a:solidFill>
              <a:ln>
                <a:headEnd/>
                <a:tailEnd/>
              </a:ln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pic>
          <p:nvPicPr>
            <p:cNvPr id="96" name="Picture 19" descr="Picture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gray">
            <a:xfrm>
              <a:off x="584" y="1210"/>
              <a:ext cx="823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0" name="TextBox 55"/>
          <p:cNvSpPr txBox="1">
            <a:spLocks noChangeArrowheads="1"/>
          </p:cNvSpPr>
          <p:nvPr/>
        </p:nvSpPr>
        <p:spPr bwMode="auto">
          <a:xfrm>
            <a:off x="3505200" y="7696200"/>
            <a:ext cx="5791200" cy="991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8016" tIns="64008" rIns="128016" bIns="64008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Проекты, по совокупности поисковых и творческих приемов</a:t>
            </a:r>
            <a:endParaRPr lang="ru-RU" sz="28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9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9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9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9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9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9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64" grpId="0" animBg="1"/>
      <p:bldP spid="9231" grpId="0"/>
      <p:bldP spid="9232" grpId="0"/>
      <p:bldP spid="81" grpId="0"/>
      <p:bldP spid="87" grpId="0"/>
      <p:bldP spid="93" grpId="0"/>
      <p:bldP spid="10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Picture 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801600" cy="960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Oval 3"/>
          <p:cNvSpPr>
            <a:spLocks noChangeArrowheads="1"/>
          </p:cNvSpPr>
          <p:nvPr/>
        </p:nvSpPr>
        <p:spPr bwMode="gray">
          <a:xfrm>
            <a:off x="1752600" y="1600200"/>
            <a:ext cx="9296400" cy="7315200"/>
          </a:xfrm>
          <a:prstGeom prst="ellipse">
            <a:avLst/>
          </a:prstGeom>
          <a:noFill/>
          <a:ln w="57150">
            <a:solidFill>
              <a:schemeClr val="tx2">
                <a:alpha val="39999"/>
              </a:schemeClr>
            </a:solidFill>
            <a:round/>
            <a:headEnd/>
            <a:tailEnd/>
          </a:ln>
          <a:scene3d>
            <a:camera prst="legacyPerspectiveFront"/>
            <a:lightRig rig="legacyFlat3" dir="r"/>
          </a:scene3d>
          <a:sp3d extrusionH="430200" prstMaterial="legacyPlastic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lIns="128016" tIns="64008" rIns="128016" bIns="64008" anchor="ctr">
            <a:flatTx/>
          </a:bodyPr>
          <a:lstStyle/>
          <a:p>
            <a:endParaRPr lang="ru-RU"/>
          </a:p>
        </p:txBody>
      </p:sp>
      <p:sp>
        <p:nvSpPr>
          <p:cNvPr id="49164" name="AutoShape 12"/>
          <p:cNvSpPr>
            <a:spLocks noChangeArrowheads="1"/>
          </p:cNvSpPr>
          <p:nvPr/>
        </p:nvSpPr>
        <p:spPr bwMode="gray">
          <a:xfrm>
            <a:off x="4724400" y="3810000"/>
            <a:ext cx="3276600" cy="2313623"/>
          </a:xfrm>
          <a:prstGeom prst="roundRect">
            <a:avLst>
              <a:gd name="adj" fmla="val 11921"/>
            </a:avLst>
          </a:prstGeom>
          <a:solidFill>
            <a:srgbClr val="00B050"/>
          </a:solidFill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762000" y="2743200"/>
            <a:ext cx="3505200" cy="1981200"/>
            <a:chOff x="480" y="1200"/>
            <a:chExt cx="1042" cy="1019"/>
          </a:xfrm>
        </p:grpSpPr>
        <p:grpSp>
          <p:nvGrpSpPr>
            <p:cNvPr id="5" name="Group 16"/>
            <p:cNvGrpSpPr>
              <a:grpSpLocks/>
            </p:cNvGrpSpPr>
            <p:nvPr/>
          </p:nvGrpSpPr>
          <p:grpSpPr bwMode="auto">
            <a:xfrm>
              <a:off x="480" y="1200"/>
              <a:ext cx="1042" cy="1019"/>
              <a:chOff x="480" y="1200"/>
              <a:chExt cx="1042" cy="1019"/>
            </a:xfrm>
          </p:grpSpPr>
          <p:pic>
            <p:nvPicPr>
              <p:cNvPr id="9274" name="Picture 17" descr="circuler_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gray">
              <a:xfrm>
                <a:off x="480" y="1200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9170" name="Oval 18"/>
              <p:cNvSpPr>
                <a:spLocks noChangeArrowheads="1"/>
              </p:cNvSpPr>
              <p:nvPr/>
            </p:nvSpPr>
            <p:spPr bwMode="gray">
              <a:xfrm>
                <a:off x="480" y="1200"/>
                <a:ext cx="1035" cy="1019"/>
              </a:xfrm>
              <a:prstGeom prst="ellipse">
                <a:avLst/>
              </a:prstGeom>
              <a:solidFill>
                <a:srgbClr val="CC3300"/>
              </a:solidFill>
              <a:ln>
                <a:headEnd/>
                <a:tailEnd/>
              </a:ln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pic>
          <p:nvPicPr>
            <p:cNvPr id="9273" name="Picture 19" descr="Picture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gray">
            <a:xfrm>
              <a:off x="584" y="1210"/>
              <a:ext cx="823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231" name="TextBox 54"/>
          <p:cNvSpPr txBox="1">
            <a:spLocks noChangeArrowheads="1"/>
          </p:cNvSpPr>
          <p:nvPr/>
        </p:nvSpPr>
        <p:spPr bwMode="auto">
          <a:xfrm>
            <a:off x="4800600" y="4038600"/>
            <a:ext cx="3124200" cy="1975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8016" tIns="64008" rIns="128016" bIns="64008">
            <a:spAutoFit/>
          </a:bodyPr>
          <a:lstStyle/>
          <a:p>
            <a:pPr algn="ctr"/>
            <a:r>
              <a:rPr lang="ru-RU" sz="4000" b="1" dirty="0" smtClean="0">
                <a:cs typeface="Times New Roman" pitchFamily="18" charset="0"/>
              </a:rPr>
              <a:t>Стадии работы над проектом </a:t>
            </a:r>
            <a:endParaRPr lang="ru-RU" sz="4000" b="1" dirty="0">
              <a:cs typeface="Times New Roman" pitchFamily="18" charset="0"/>
            </a:endParaRPr>
          </a:p>
        </p:txBody>
      </p:sp>
      <p:sp>
        <p:nvSpPr>
          <p:cNvPr id="9232" name="TextBox 55"/>
          <p:cNvSpPr txBox="1">
            <a:spLocks noChangeArrowheads="1"/>
          </p:cNvSpPr>
          <p:nvPr/>
        </p:nvSpPr>
        <p:spPr bwMode="auto">
          <a:xfrm>
            <a:off x="990600" y="3276600"/>
            <a:ext cx="2971800" cy="1114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8016" tIns="64008" rIns="128016" bIns="64008">
            <a:spAutoFit/>
          </a:bodyPr>
          <a:lstStyle/>
          <a:p>
            <a:pPr lvl="0" algn="ctr"/>
            <a:r>
              <a:rPr lang="ru-RU" sz="3200" b="1" dirty="0" smtClean="0">
                <a:solidFill>
                  <a:srgbClr val="FFFF00"/>
                </a:solidFill>
              </a:rPr>
              <a:t>Сбор материала</a:t>
            </a:r>
            <a:endParaRPr lang="ru-RU" sz="3200" b="1" dirty="0">
              <a:solidFill>
                <a:srgbClr val="FFFF00"/>
              </a:solidFill>
            </a:endParaRPr>
          </a:p>
        </p:txBody>
      </p:sp>
      <p:grpSp>
        <p:nvGrpSpPr>
          <p:cNvPr id="6" name="Group 15"/>
          <p:cNvGrpSpPr>
            <a:grpSpLocks/>
          </p:cNvGrpSpPr>
          <p:nvPr/>
        </p:nvGrpSpPr>
        <p:grpSpPr bwMode="auto">
          <a:xfrm>
            <a:off x="4800600" y="7315200"/>
            <a:ext cx="4114800" cy="1981200"/>
            <a:chOff x="480" y="1200"/>
            <a:chExt cx="1042" cy="1019"/>
          </a:xfrm>
        </p:grpSpPr>
        <p:grpSp>
          <p:nvGrpSpPr>
            <p:cNvPr id="7" name="Group 16"/>
            <p:cNvGrpSpPr>
              <a:grpSpLocks/>
            </p:cNvGrpSpPr>
            <p:nvPr/>
          </p:nvGrpSpPr>
          <p:grpSpPr bwMode="auto">
            <a:xfrm>
              <a:off x="480" y="1200"/>
              <a:ext cx="1042" cy="1019"/>
              <a:chOff x="480" y="1200"/>
              <a:chExt cx="1042" cy="1019"/>
            </a:xfrm>
          </p:grpSpPr>
          <p:pic>
            <p:nvPicPr>
              <p:cNvPr id="79" name="Picture 17" descr="circuler_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gray">
              <a:xfrm>
                <a:off x="480" y="1200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80" name="Oval 18"/>
              <p:cNvSpPr>
                <a:spLocks noChangeArrowheads="1"/>
              </p:cNvSpPr>
              <p:nvPr/>
            </p:nvSpPr>
            <p:spPr bwMode="gray">
              <a:xfrm>
                <a:off x="480" y="1200"/>
                <a:ext cx="1035" cy="1019"/>
              </a:xfrm>
              <a:prstGeom prst="ellipse">
                <a:avLst/>
              </a:prstGeom>
              <a:solidFill>
                <a:srgbClr val="CC3300"/>
              </a:solidFill>
              <a:ln>
                <a:headEnd/>
                <a:tailEnd/>
              </a:ln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pic>
          <p:nvPicPr>
            <p:cNvPr id="78" name="Picture 19" descr="Picture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gray">
            <a:xfrm>
              <a:off x="584" y="1210"/>
              <a:ext cx="823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1" name="TextBox 55"/>
          <p:cNvSpPr txBox="1">
            <a:spLocks noChangeArrowheads="1"/>
          </p:cNvSpPr>
          <p:nvPr/>
        </p:nvSpPr>
        <p:spPr bwMode="auto">
          <a:xfrm>
            <a:off x="5181600" y="7924800"/>
            <a:ext cx="3352800" cy="1052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8016" tIns="64008" rIns="128016" bIns="64008">
            <a:spAutoFit/>
          </a:bodyPr>
          <a:lstStyle/>
          <a:p>
            <a:pPr lvl="0" algn="ctr"/>
            <a:r>
              <a:rPr lang="ru-RU" sz="3200" b="1" dirty="0" smtClean="0">
                <a:solidFill>
                  <a:srgbClr val="FFFF00"/>
                </a:solidFill>
              </a:rPr>
              <a:t>Экспертиза</a:t>
            </a:r>
          </a:p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 </a:t>
            </a:r>
            <a:endParaRPr lang="ru-RU" sz="28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8" name="Group 15"/>
          <p:cNvGrpSpPr>
            <a:grpSpLocks/>
          </p:cNvGrpSpPr>
          <p:nvPr/>
        </p:nvGrpSpPr>
        <p:grpSpPr bwMode="auto">
          <a:xfrm>
            <a:off x="8610600" y="2819400"/>
            <a:ext cx="3733800" cy="1905000"/>
            <a:chOff x="480" y="1200"/>
            <a:chExt cx="1042" cy="1019"/>
          </a:xfrm>
        </p:grpSpPr>
        <p:grpSp>
          <p:nvGrpSpPr>
            <p:cNvPr id="9" name="Group 16"/>
            <p:cNvGrpSpPr>
              <a:grpSpLocks/>
            </p:cNvGrpSpPr>
            <p:nvPr/>
          </p:nvGrpSpPr>
          <p:grpSpPr bwMode="auto">
            <a:xfrm>
              <a:off x="480" y="1200"/>
              <a:ext cx="1042" cy="1019"/>
              <a:chOff x="480" y="1200"/>
              <a:chExt cx="1042" cy="1019"/>
            </a:xfrm>
          </p:grpSpPr>
          <p:pic>
            <p:nvPicPr>
              <p:cNvPr id="97" name="Picture 17" descr="circuler_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gray">
              <a:xfrm>
                <a:off x="480" y="1200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98" name="Oval 18"/>
              <p:cNvSpPr>
                <a:spLocks noChangeArrowheads="1"/>
              </p:cNvSpPr>
              <p:nvPr/>
            </p:nvSpPr>
            <p:spPr bwMode="gray">
              <a:xfrm>
                <a:off x="480" y="1200"/>
                <a:ext cx="1035" cy="1019"/>
              </a:xfrm>
              <a:prstGeom prst="ellipse">
                <a:avLst/>
              </a:prstGeom>
              <a:solidFill>
                <a:srgbClr val="CC3300"/>
              </a:solidFill>
              <a:ln>
                <a:headEnd/>
                <a:tailEnd/>
              </a:ln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pic>
          <p:nvPicPr>
            <p:cNvPr id="96" name="Picture 19" descr="Picture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gray">
            <a:xfrm>
              <a:off x="584" y="1210"/>
              <a:ext cx="823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0" name="TextBox 55"/>
          <p:cNvSpPr txBox="1">
            <a:spLocks noChangeArrowheads="1"/>
          </p:cNvSpPr>
          <p:nvPr/>
        </p:nvSpPr>
        <p:spPr bwMode="auto">
          <a:xfrm>
            <a:off x="8839200" y="3352800"/>
            <a:ext cx="3352800" cy="1114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8016" tIns="64008" rIns="128016" bIns="64008">
            <a:spAutoFit/>
          </a:bodyPr>
          <a:lstStyle/>
          <a:p>
            <a:pPr lvl="0" algn="ctr"/>
            <a:r>
              <a:rPr lang="ru-RU" sz="3200" b="1" dirty="0" smtClean="0">
                <a:solidFill>
                  <a:srgbClr val="FFFF00"/>
                </a:solidFill>
              </a:rPr>
              <a:t>Выстраивание проекта</a:t>
            </a:r>
            <a:endParaRPr lang="ru-RU" sz="3200" b="1" dirty="0">
              <a:solidFill>
                <a:srgbClr val="FFFF00"/>
              </a:solidFill>
            </a:endParaRPr>
          </a:p>
        </p:txBody>
      </p:sp>
      <p:grpSp>
        <p:nvGrpSpPr>
          <p:cNvPr id="29" name="Group 15"/>
          <p:cNvGrpSpPr>
            <a:grpSpLocks/>
          </p:cNvGrpSpPr>
          <p:nvPr/>
        </p:nvGrpSpPr>
        <p:grpSpPr bwMode="auto">
          <a:xfrm>
            <a:off x="4800600" y="838200"/>
            <a:ext cx="3505200" cy="1981200"/>
            <a:chOff x="480" y="1200"/>
            <a:chExt cx="1042" cy="1019"/>
          </a:xfrm>
        </p:grpSpPr>
        <p:grpSp>
          <p:nvGrpSpPr>
            <p:cNvPr id="30" name="Group 16"/>
            <p:cNvGrpSpPr>
              <a:grpSpLocks/>
            </p:cNvGrpSpPr>
            <p:nvPr/>
          </p:nvGrpSpPr>
          <p:grpSpPr bwMode="auto">
            <a:xfrm>
              <a:off x="480" y="1200"/>
              <a:ext cx="1042" cy="1019"/>
              <a:chOff x="480" y="1200"/>
              <a:chExt cx="1042" cy="1019"/>
            </a:xfrm>
          </p:grpSpPr>
          <p:pic>
            <p:nvPicPr>
              <p:cNvPr id="32" name="Picture 17" descr="circuler_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gray">
              <a:xfrm>
                <a:off x="480" y="1200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3" name="Oval 18"/>
              <p:cNvSpPr>
                <a:spLocks noChangeArrowheads="1"/>
              </p:cNvSpPr>
              <p:nvPr/>
            </p:nvSpPr>
            <p:spPr bwMode="gray">
              <a:xfrm>
                <a:off x="480" y="1200"/>
                <a:ext cx="1035" cy="1019"/>
              </a:xfrm>
              <a:prstGeom prst="ellipse">
                <a:avLst/>
              </a:prstGeom>
              <a:solidFill>
                <a:srgbClr val="CC3300"/>
              </a:solidFill>
              <a:ln>
                <a:headEnd/>
                <a:tailEnd/>
              </a:ln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pic>
          <p:nvPicPr>
            <p:cNvPr id="31" name="Picture 19" descr="Picture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gray">
            <a:xfrm>
              <a:off x="584" y="1210"/>
              <a:ext cx="823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4" name="Group 15"/>
          <p:cNvGrpSpPr>
            <a:grpSpLocks/>
          </p:cNvGrpSpPr>
          <p:nvPr/>
        </p:nvGrpSpPr>
        <p:grpSpPr bwMode="auto">
          <a:xfrm>
            <a:off x="838200" y="5791200"/>
            <a:ext cx="3505200" cy="1981200"/>
            <a:chOff x="480" y="1200"/>
            <a:chExt cx="1042" cy="1019"/>
          </a:xfrm>
        </p:grpSpPr>
        <p:grpSp>
          <p:nvGrpSpPr>
            <p:cNvPr id="35" name="Group 16"/>
            <p:cNvGrpSpPr>
              <a:grpSpLocks/>
            </p:cNvGrpSpPr>
            <p:nvPr/>
          </p:nvGrpSpPr>
          <p:grpSpPr bwMode="auto">
            <a:xfrm>
              <a:off x="480" y="1200"/>
              <a:ext cx="1042" cy="1019"/>
              <a:chOff x="480" y="1200"/>
              <a:chExt cx="1042" cy="1019"/>
            </a:xfrm>
          </p:grpSpPr>
          <p:pic>
            <p:nvPicPr>
              <p:cNvPr id="37" name="Picture 17" descr="circuler_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gray">
              <a:xfrm>
                <a:off x="480" y="1200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8" name="Oval 18"/>
              <p:cNvSpPr>
                <a:spLocks noChangeArrowheads="1"/>
              </p:cNvSpPr>
              <p:nvPr/>
            </p:nvSpPr>
            <p:spPr bwMode="gray">
              <a:xfrm>
                <a:off x="480" y="1200"/>
                <a:ext cx="1035" cy="1019"/>
              </a:xfrm>
              <a:prstGeom prst="ellipse">
                <a:avLst/>
              </a:prstGeom>
              <a:solidFill>
                <a:srgbClr val="CC3300"/>
              </a:solidFill>
              <a:ln>
                <a:headEnd/>
                <a:tailEnd/>
              </a:ln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pic>
          <p:nvPicPr>
            <p:cNvPr id="36" name="Picture 19" descr="Picture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gray">
            <a:xfrm>
              <a:off x="584" y="1210"/>
              <a:ext cx="823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9" name="Group 15"/>
          <p:cNvGrpSpPr>
            <a:grpSpLocks/>
          </p:cNvGrpSpPr>
          <p:nvPr/>
        </p:nvGrpSpPr>
        <p:grpSpPr bwMode="auto">
          <a:xfrm>
            <a:off x="8839200" y="5334000"/>
            <a:ext cx="3505200" cy="1981200"/>
            <a:chOff x="480" y="1200"/>
            <a:chExt cx="1042" cy="1019"/>
          </a:xfrm>
        </p:grpSpPr>
        <p:grpSp>
          <p:nvGrpSpPr>
            <p:cNvPr id="40" name="Group 16"/>
            <p:cNvGrpSpPr>
              <a:grpSpLocks/>
            </p:cNvGrpSpPr>
            <p:nvPr/>
          </p:nvGrpSpPr>
          <p:grpSpPr bwMode="auto">
            <a:xfrm>
              <a:off x="480" y="1200"/>
              <a:ext cx="1042" cy="1019"/>
              <a:chOff x="480" y="1200"/>
              <a:chExt cx="1042" cy="1019"/>
            </a:xfrm>
          </p:grpSpPr>
          <p:pic>
            <p:nvPicPr>
              <p:cNvPr id="42" name="Picture 17" descr="circuler_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gray">
              <a:xfrm>
                <a:off x="480" y="1200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3" name="Oval 18"/>
              <p:cNvSpPr>
                <a:spLocks noChangeArrowheads="1"/>
              </p:cNvSpPr>
              <p:nvPr/>
            </p:nvSpPr>
            <p:spPr bwMode="gray">
              <a:xfrm>
                <a:off x="480" y="1200"/>
                <a:ext cx="1035" cy="1019"/>
              </a:xfrm>
              <a:prstGeom prst="ellipse">
                <a:avLst/>
              </a:prstGeom>
              <a:solidFill>
                <a:srgbClr val="CC3300"/>
              </a:solidFill>
              <a:ln>
                <a:headEnd/>
                <a:tailEnd/>
              </a:ln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pic>
          <p:nvPicPr>
            <p:cNvPr id="41" name="Picture 19" descr="Picture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gray">
            <a:xfrm>
              <a:off x="584" y="1210"/>
              <a:ext cx="823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4" name="TextBox 55"/>
          <p:cNvSpPr txBox="1">
            <a:spLocks noChangeArrowheads="1"/>
          </p:cNvSpPr>
          <p:nvPr/>
        </p:nvSpPr>
        <p:spPr bwMode="auto">
          <a:xfrm>
            <a:off x="5105400" y="1447800"/>
            <a:ext cx="2971800" cy="621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8016" tIns="64008" rIns="128016" bIns="64008">
            <a:spAutoFit/>
          </a:bodyPr>
          <a:lstStyle/>
          <a:p>
            <a:pPr lvl="0" algn="ctr"/>
            <a:r>
              <a:rPr lang="ru-RU" sz="3200" b="1" dirty="0" smtClean="0">
                <a:solidFill>
                  <a:srgbClr val="FFFF00"/>
                </a:solidFill>
              </a:rPr>
              <a:t>Обработка 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45" name="TextBox 55"/>
          <p:cNvSpPr txBox="1">
            <a:spLocks noChangeArrowheads="1"/>
          </p:cNvSpPr>
          <p:nvPr/>
        </p:nvSpPr>
        <p:spPr bwMode="auto">
          <a:xfrm>
            <a:off x="1143000" y="6477000"/>
            <a:ext cx="2971800" cy="621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8016" tIns="64008" rIns="128016" bIns="64008">
            <a:spAutoFit/>
          </a:bodyPr>
          <a:lstStyle/>
          <a:p>
            <a:pPr lvl="0" algn="ctr"/>
            <a:r>
              <a:rPr lang="ru-RU" sz="3200" b="1" dirty="0" smtClean="0">
                <a:solidFill>
                  <a:srgbClr val="FFFF00"/>
                </a:solidFill>
              </a:rPr>
              <a:t>Реализация 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46" name="TextBox 55"/>
          <p:cNvSpPr txBox="1">
            <a:spLocks noChangeArrowheads="1"/>
          </p:cNvSpPr>
          <p:nvPr/>
        </p:nvSpPr>
        <p:spPr bwMode="auto">
          <a:xfrm>
            <a:off x="9220200" y="6096000"/>
            <a:ext cx="2971800" cy="621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8016" tIns="64008" rIns="128016" bIns="64008">
            <a:spAutoFit/>
          </a:bodyPr>
          <a:lstStyle/>
          <a:p>
            <a:pPr lvl="0" algn="ctr"/>
            <a:r>
              <a:rPr lang="ru-RU" sz="3200" b="1" dirty="0" smtClean="0">
                <a:solidFill>
                  <a:srgbClr val="FFFF00"/>
                </a:solidFill>
              </a:rPr>
              <a:t>Согласование </a:t>
            </a:r>
            <a:endParaRPr lang="ru-RU" sz="32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9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9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9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9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9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9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64" grpId="0" animBg="1"/>
      <p:bldP spid="9231" grpId="0"/>
      <p:bldP spid="9232" grpId="0"/>
      <p:bldP spid="81" grpId="0"/>
      <p:bldP spid="100" grpId="0"/>
      <p:bldP spid="44" grpId="0"/>
      <p:bldP spid="45" grpId="0"/>
      <p:bldP spid="4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801600" cy="960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4" name="AutoShape 3"/>
          <p:cNvSpPr>
            <a:spLocks noChangeArrowheads="1"/>
          </p:cNvSpPr>
          <p:nvPr/>
        </p:nvSpPr>
        <p:spPr bwMode="gray">
          <a:xfrm>
            <a:off x="8610600" y="6019800"/>
            <a:ext cx="3886200" cy="2240280"/>
          </a:xfrm>
          <a:prstGeom prst="roundRect">
            <a:avLst>
              <a:gd name="adj" fmla="val 12699"/>
            </a:avLst>
          </a:prstGeom>
          <a:solidFill>
            <a:srgbClr val="CC3300"/>
          </a:solidFill>
          <a:ln w="9525" algn="ctr">
            <a:noFill/>
            <a:round/>
            <a:headEnd/>
            <a:tailEnd/>
          </a:ln>
        </p:spPr>
        <p:txBody>
          <a:bodyPr wrap="none" lIns="128016" tIns="64008" rIns="128016" bIns="64008" anchor="ctr"/>
          <a:lstStyle/>
          <a:p>
            <a:endParaRPr lang="ru-RU" dirty="0"/>
          </a:p>
        </p:txBody>
      </p:sp>
      <p:sp>
        <p:nvSpPr>
          <p:cNvPr id="8196" name="AutoShape 5"/>
          <p:cNvSpPr>
            <a:spLocks noChangeArrowheads="1"/>
          </p:cNvSpPr>
          <p:nvPr/>
        </p:nvSpPr>
        <p:spPr bwMode="gray">
          <a:xfrm>
            <a:off x="8686800" y="6172200"/>
            <a:ext cx="3657600" cy="178879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>
            <a:outerShdw dist="17961" dir="13500000" algn="ctr" rotWithShape="0">
              <a:srgbClr val="999999"/>
            </a:outerShdw>
          </a:effectLst>
        </p:spPr>
        <p:txBody>
          <a:bodyPr wrap="none" lIns="128016" tIns="64008" rIns="128016" bIns="64008" anchor="ctr"/>
          <a:lstStyle/>
          <a:p>
            <a:pPr>
              <a:defRPr/>
            </a:pPr>
            <a:endParaRPr lang="ru-RU"/>
          </a:p>
        </p:txBody>
      </p:sp>
      <p:sp>
        <p:nvSpPr>
          <p:cNvPr id="8197" name="AutoShape 8"/>
          <p:cNvSpPr>
            <a:spLocks noChangeArrowheads="1"/>
          </p:cNvSpPr>
          <p:nvPr/>
        </p:nvSpPr>
        <p:spPr bwMode="gray">
          <a:xfrm>
            <a:off x="457200" y="609600"/>
            <a:ext cx="4267200" cy="2240280"/>
          </a:xfrm>
          <a:prstGeom prst="roundRect">
            <a:avLst>
              <a:gd name="adj" fmla="val 12699"/>
            </a:avLst>
          </a:prstGeom>
          <a:solidFill>
            <a:srgbClr val="CC3300"/>
          </a:solidFill>
          <a:ln w="9525" algn="ctr">
            <a:noFill/>
            <a:round/>
            <a:headEnd/>
            <a:tailEnd/>
          </a:ln>
        </p:spPr>
        <p:txBody>
          <a:bodyPr wrap="none" lIns="128016" tIns="64008" rIns="128016" bIns="64008" anchor="ctr"/>
          <a:lstStyle/>
          <a:p>
            <a:endParaRPr lang="ru-RU" dirty="0">
              <a:solidFill>
                <a:srgbClr val="FF6699"/>
              </a:solidFill>
            </a:endParaRPr>
          </a:p>
        </p:txBody>
      </p:sp>
      <p:sp>
        <p:nvSpPr>
          <p:cNvPr id="8198" name="AutoShape 9"/>
          <p:cNvSpPr>
            <a:spLocks noChangeArrowheads="1"/>
          </p:cNvSpPr>
          <p:nvPr/>
        </p:nvSpPr>
        <p:spPr bwMode="gray">
          <a:xfrm>
            <a:off x="685800" y="914400"/>
            <a:ext cx="3733800" cy="168402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>
            <a:outerShdw dist="17961" dir="13500000" algn="ctr" rotWithShape="0">
              <a:srgbClr val="999999"/>
            </a:outerShdw>
          </a:effectLst>
        </p:spPr>
        <p:txBody>
          <a:bodyPr wrap="none" lIns="128016" tIns="64008" rIns="128016" bIns="64008" anchor="ctr"/>
          <a:lstStyle/>
          <a:p>
            <a:pPr>
              <a:defRPr/>
            </a:pPr>
            <a:r>
              <a:rPr lang="ru-RU" b="1" dirty="0" smtClean="0"/>
              <a:t> </a:t>
            </a:r>
            <a:endParaRPr lang="ru-RU" dirty="0"/>
          </a:p>
        </p:txBody>
      </p:sp>
      <p:sp>
        <p:nvSpPr>
          <p:cNvPr id="8202" name="AutoShape 16"/>
          <p:cNvSpPr>
            <a:spLocks noChangeArrowheads="1"/>
          </p:cNvSpPr>
          <p:nvPr/>
        </p:nvSpPr>
        <p:spPr bwMode="gray">
          <a:xfrm>
            <a:off x="7620000" y="457200"/>
            <a:ext cx="4038600" cy="2420302"/>
          </a:xfrm>
          <a:prstGeom prst="roundRect">
            <a:avLst>
              <a:gd name="adj" fmla="val 12699"/>
            </a:avLst>
          </a:prstGeom>
          <a:solidFill>
            <a:srgbClr val="CC3300"/>
          </a:solidFill>
          <a:ln w="9525" algn="ctr">
            <a:noFill/>
            <a:round/>
            <a:headEnd/>
            <a:tailEnd/>
          </a:ln>
        </p:spPr>
        <p:txBody>
          <a:bodyPr wrap="none" lIns="128016" tIns="64008" rIns="128016" bIns="64008" anchor="ctr"/>
          <a:lstStyle/>
          <a:p>
            <a:endParaRPr lang="ru-RU"/>
          </a:p>
        </p:txBody>
      </p:sp>
      <p:sp>
        <p:nvSpPr>
          <p:cNvPr id="8203" name="AutoShape 17"/>
          <p:cNvSpPr>
            <a:spLocks noChangeArrowheads="1"/>
          </p:cNvSpPr>
          <p:nvPr/>
        </p:nvSpPr>
        <p:spPr bwMode="gray">
          <a:xfrm>
            <a:off x="7772400" y="762000"/>
            <a:ext cx="3733800" cy="18288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>
            <a:outerShdw dist="17961" dir="13500000" algn="ctr" rotWithShape="0">
              <a:srgbClr val="999999"/>
            </a:outerShdw>
          </a:effectLst>
        </p:spPr>
        <p:txBody>
          <a:bodyPr wrap="none" lIns="128016" tIns="64008" rIns="128016" bIns="64008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28" name="Text Box 4"/>
          <p:cNvSpPr txBox="1">
            <a:spLocks noChangeArrowheads="1"/>
          </p:cNvSpPr>
          <p:nvPr/>
        </p:nvSpPr>
        <p:spPr bwMode="gray">
          <a:xfrm>
            <a:off x="4419600" y="3886200"/>
            <a:ext cx="3657600" cy="113877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</a:pPr>
            <a:r>
              <a:rPr lang="en-US" sz="3600" b="1" dirty="0" smtClean="0">
                <a:cs typeface="Arial" charset="0"/>
              </a:rPr>
              <a:t>I</a:t>
            </a:r>
            <a:r>
              <a:rPr lang="ru-RU" sz="3600" b="1" dirty="0" smtClean="0">
                <a:cs typeface="Arial" charset="0"/>
              </a:rPr>
              <a:t> </a:t>
            </a:r>
            <a:r>
              <a:rPr lang="ru-RU" sz="3200" b="1" dirty="0" smtClean="0">
                <a:cs typeface="Arial" charset="0"/>
              </a:rPr>
              <a:t>этап</a:t>
            </a:r>
            <a:r>
              <a:rPr lang="ru-RU" sz="3600" b="1" dirty="0" smtClean="0">
                <a:cs typeface="Arial" charset="0"/>
              </a:rPr>
              <a:t> – </a:t>
            </a:r>
          </a:p>
          <a:p>
            <a:pPr algn="ctr">
              <a:spcBef>
                <a:spcPts val="0"/>
              </a:spcBef>
            </a:pPr>
            <a:r>
              <a:rPr lang="ru-RU" sz="3200" b="1" dirty="0" smtClean="0">
                <a:cs typeface="Arial" charset="0"/>
              </a:rPr>
              <a:t>подготовительный</a:t>
            </a:r>
            <a:endParaRPr lang="en-US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AutoShape 3"/>
          <p:cNvSpPr>
            <a:spLocks noChangeArrowheads="1"/>
          </p:cNvSpPr>
          <p:nvPr/>
        </p:nvSpPr>
        <p:spPr bwMode="gray">
          <a:xfrm>
            <a:off x="4648200" y="6705600"/>
            <a:ext cx="3886200" cy="2240280"/>
          </a:xfrm>
          <a:prstGeom prst="roundRect">
            <a:avLst>
              <a:gd name="adj" fmla="val 12699"/>
            </a:avLst>
          </a:prstGeom>
          <a:solidFill>
            <a:srgbClr val="00B050"/>
          </a:solidFill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lIns="128016" tIns="64008" rIns="128016" bIns="64008" anchor="ctr"/>
          <a:lstStyle/>
          <a:p>
            <a:endParaRPr lang="ru-RU"/>
          </a:p>
        </p:txBody>
      </p:sp>
      <p:sp>
        <p:nvSpPr>
          <p:cNvPr id="21" name="AutoShape 3"/>
          <p:cNvSpPr>
            <a:spLocks noChangeArrowheads="1"/>
          </p:cNvSpPr>
          <p:nvPr/>
        </p:nvSpPr>
        <p:spPr bwMode="gray">
          <a:xfrm>
            <a:off x="457200" y="3200400"/>
            <a:ext cx="4038600" cy="2240280"/>
          </a:xfrm>
          <a:prstGeom prst="roundRect">
            <a:avLst>
              <a:gd name="adj" fmla="val 12699"/>
            </a:avLst>
          </a:prstGeom>
          <a:solidFill>
            <a:srgbClr val="00B050"/>
          </a:solidFill>
          <a:ln w="9525" algn="ctr">
            <a:noFill/>
            <a:round/>
            <a:headEnd/>
            <a:tailEnd/>
          </a:ln>
        </p:spPr>
        <p:txBody>
          <a:bodyPr wrap="none" lIns="128016" tIns="64008" rIns="128016" bIns="64008" anchor="ctr"/>
          <a:lstStyle/>
          <a:p>
            <a:endParaRPr lang="ru-RU"/>
          </a:p>
        </p:txBody>
      </p:sp>
      <p:sp>
        <p:nvSpPr>
          <p:cNvPr id="23" name="AutoShape 3"/>
          <p:cNvSpPr>
            <a:spLocks noChangeArrowheads="1"/>
          </p:cNvSpPr>
          <p:nvPr/>
        </p:nvSpPr>
        <p:spPr bwMode="gray">
          <a:xfrm>
            <a:off x="609600" y="5943600"/>
            <a:ext cx="3886200" cy="2240280"/>
          </a:xfrm>
          <a:prstGeom prst="roundRect">
            <a:avLst>
              <a:gd name="adj" fmla="val 12699"/>
            </a:avLst>
          </a:prstGeom>
          <a:solidFill>
            <a:srgbClr val="CC3300"/>
          </a:solidFill>
          <a:ln w="9525" algn="ctr">
            <a:noFill/>
            <a:round/>
            <a:headEnd/>
            <a:tailEnd/>
          </a:ln>
        </p:spPr>
        <p:txBody>
          <a:bodyPr wrap="none" lIns="128016" tIns="64008" rIns="128016" bIns="64008" anchor="ctr"/>
          <a:lstStyle/>
          <a:p>
            <a:endParaRPr lang="ru-RU"/>
          </a:p>
        </p:txBody>
      </p:sp>
      <p:sp>
        <p:nvSpPr>
          <p:cNvPr id="29" name="AutoShape 5"/>
          <p:cNvSpPr>
            <a:spLocks noChangeArrowheads="1"/>
          </p:cNvSpPr>
          <p:nvPr/>
        </p:nvSpPr>
        <p:spPr bwMode="gray">
          <a:xfrm>
            <a:off x="609600" y="3352800"/>
            <a:ext cx="3200400" cy="178879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>
            <a:outerShdw dist="17961" dir="13500000" algn="ctr" rotWithShape="0">
              <a:srgbClr val="999999"/>
            </a:outerShdw>
          </a:effectLst>
        </p:spPr>
        <p:txBody>
          <a:bodyPr wrap="none" lIns="128016" tIns="64008" rIns="128016" bIns="64008" anchor="ctr"/>
          <a:lstStyle/>
          <a:p>
            <a:pPr>
              <a:defRPr/>
            </a:pPr>
            <a:endParaRPr lang="ru-RU"/>
          </a:p>
        </p:txBody>
      </p:sp>
      <p:sp>
        <p:nvSpPr>
          <p:cNvPr id="30" name="AutoShape 5"/>
          <p:cNvSpPr>
            <a:spLocks noChangeArrowheads="1"/>
          </p:cNvSpPr>
          <p:nvPr/>
        </p:nvSpPr>
        <p:spPr bwMode="gray">
          <a:xfrm>
            <a:off x="838200" y="6096000"/>
            <a:ext cx="3505200" cy="178879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>
            <a:outerShdw dist="17961" dir="13500000" algn="ctr" rotWithShape="0">
              <a:srgbClr val="999999"/>
            </a:outerShdw>
          </a:effectLst>
        </p:spPr>
        <p:txBody>
          <a:bodyPr wrap="none" lIns="128016" tIns="64008" rIns="128016" bIns="64008" anchor="ctr"/>
          <a:lstStyle/>
          <a:p>
            <a:pPr>
              <a:defRPr/>
            </a:pPr>
            <a:endParaRPr lang="ru-RU"/>
          </a:p>
        </p:txBody>
      </p:sp>
      <p:sp>
        <p:nvSpPr>
          <p:cNvPr id="31" name="AutoShape 5"/>
          <p:cNvSpPr>
            <a:spLocks noChangeArrowheads="1"/>
          </p:cNvSpPr>
          <p:nvPr/>
        </p:nvSpPr>
        <p:spPr bwMode="gray">
          <a:xfrm>
            <a:off x="4800600" y="6858000"/>
            <a:ext cx="3505200" cy="178879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>
            <a:outerShdw dist="17961" dir="13500000" algn="ctr" rotWithShape="0">
              <a:srgbClr val="999999"/>
            </a:outerShdw>
          </a:effectLst>
        </p:spPr>
        <p:txBody>
          <a:bodyPr wrap="none" lIns="128016" tIns="64008" rIns="128016" bIns="64008" anchor="ctr"/>
          <a:lstStyle/>
          <a:p>
            <a:pPr>
              <a:defRPr/>
            </a:pPr>
            <a:endParaRPr lang="ru-RU"/>
          </a:p>
        </p:txBody>
      </p:sp>
      <p:sp>
        <p:nvSpPr>
          <p:cNvPr id="35" name="AutoShape 8"/>
          <p:cNvSpPr>
            <a:spLocks noChangeArrowheads="1"/>
          </p:cNvSpPr>
          <p:nvPr/>
        </p:nvSpPr>
        <p:spPr bwMode="gray">
          <a:xfrm>
            <a:off x="8610600" y="3124200"/>
            <a:ext cx="3962400" cy="2240280"/>
          </a:xfrm>
          <a:prstGeom prst="roundRect">
            <a:avLst>
              <a:gd name="adj" fmla="val 12699"/>
            </a:avLst>
          </a:prstGeom>
          <a:solidFill>
            <a:srgbClr val="00B050"/>
          </a:solidFill>
          <a:ln w="9525" algn="ctr">
            <a:noFill/>
            <a:round/>
            <a:headEnd/>
            <a:tailEnd/>
          </a:ln>
        </p:spPr>
        <p:txBody>
          <a:bodyPr wrap="none" lIns="128016" tIns="64008" rIns="128016" bIns="64008" anchor="ctr"/>
          <a:lstStyle/>
          <a:p>
            <a:endParaRPr lang="ru-RU" dirty="0">
              <a:solidFill>
                <a:srgbClr val="FF6699"/>
              </a:solidFill>
            </a:endParaRPr>
          </a:p>
        </p:txBody>
      </p:sp>
      <p:sp>
        <p:nvSpPr>
          <p:cNvPr id="36" name="Text Box 9"/>
          <p:cNvSpPr txBox="1">
            <a:spLocks noChangeArrowheads="1"/>
          </p:cNvSpPr>
          <p:nvPr/>
        </p:nvSpPr>
        <p:spPr bwMode="gray">
          <a:xfrm>
            <a:off x="685800" y="990600"/>
            <a:ext cx="3962400" cy="160659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128016" tIns="64008" rIns="128016" bIns="64008">
            <a:spAutoFit/>
          </a:bodyPr>
          <a:lstStyle/>
          <a:p>
            <a:pPr lvl="0"/>
            <a:r>
              <a:rPr lang="ru-RU" sz="2400" b="1" dirty="0" smtClean="0"/>
              <a:t>1. Изучение общественного мнения и определение актуальной социальной проблемы. </a:t>
            </a:r>
            <a:endParaRPr lang="ru-RU" sz="2400" b="1" dirty="0"/>
          </a:p>
        </p:txBody>
      </p:sp>
      <p:sp>
        <p:nvSpPr>
          <p:cNvPr id="37" name="Text Box 9"/>
          <p:cNvSpPr txBox="1">
            <a:spLocks noChangeArrowheads="1"/>
          </p:cNvSpPr>
          <p:nvPr/>
        </p:nvSpPr>
        <p:spPr bwMode="gray">
          <a:xfrm>
            <a:off x="7924800" y="762000"/>
            <a:ext cx="3581400" cy="197592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128016" tIns="64008" rIns="128016" bIns="64008">
            <a:spAutoFit/>
          </a:bodyPr>
          <a:lstStyle/>
          <a:p>
            <a:r>
              <a:rPr lang="ru-RU" sz="2400" b="1" dirty="0" smtClean="0"/>
              <a:t>2. Привлечение участников и общественности для решения данного социального проекта. </a:t>
            </a:r>
            <a:endParaRPr lang="ru-RU" sz="2400" dirty="0"/>
          </a:p>
        </p:txBody>
      </p:sp>
      <p:sp>
        <p:nvSpPr>
          <p:cNvPr id="38" name="AutoShape 17"/>
          <p:cNvSpPr>
            <a:spLocks noChangeArrowheads="1"/>
          </p:cNvSpPr>
          <p:nvPr/>
        </p:nvSpPr>
        <p:spPr bwMode="gray">
          <a:xfrm>
            <a:off x="8686800" y="3352800"/>
            <a:ext cx="3733800" cy="18288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>
            <a:outerShdw dist="17961" dir="13500000" algn="ctr" rotWithShape="0">
              <a:srgbClr val="999999"/>
            </a:outerShdw>
          </a:effectLst>
        </p:spPr>
        <p:txBody>
          <a:bodyPr wrap="none" lIns="128016" tIns="64008" rIns="128016" bIns="64008" anchor="ctr"/>
          <a:lstStyle/>
          <a:p>
            <a:pPr>
              <a:defRPr/>
            </a:pPr>
            <a:endParaRPr lang="ru-RU" dirty="0"/>
          </a:p>
        </p:txBody>
      </p:sp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3657600" y="2057400"/>
            <a:ext cx="5257800" cy="4648201"/>
            <a:chOff x="1968" y="1484"/>
            <a:chExt cx="1776" cy="1770"/>
          </a:xfrm>
        </p:grpSpPr>
        <p:sp>
          <p:nvSpPr>
            <p:cNvPr id="24" name="AutoShape 21"/>
            <p:cNvSpPr>
              <a:spLocks noChangeArrowheads="1"/>
            </p:cNvSpPr>
            <p:nvPr/>
          </p:nvSpPr>
          <p:spPr bwMode="gray">
            <a:xfrm rot="6774404">
              <a:off x="2005" y="1578"/>
              <a:ext cx="1688" cy="1664"/>
            </a:xfrm>
            <a:custGeom>
              <a:avLst/>
              <a:gdLst>
                <a:gd name="G0" fmla="+- -1509893 0 0"/>
                <a:gd name="G1" fmla="+- -5955455 0 0"/>
                <a:gd name="G2" fmla="+- -1509893 0 -5955455"/>
                <a:gd name="G3" fmla="+- 10800 0 0"/>
                <a:gd name="G4" fmla="+- 0 0 -150989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926 0 0"/>
                <a:gd name="G9" fmla="+- 0 0 -5955455"/>
                <a:gd name="G10" fmla="+- 7926 0 2700"/>
                <a:gd name="G11" fmla="cos G10 -1509893"/>
                <a:gd name="G12" fmla="sin G10 -1509893"/>
                <a:gd name="G13" fmla="cos 13500 -1509893"/>
                <a:gd name="G14" fmla="sin 13500 -1509893"/>
                <a:gd name="G15" fmla="+- G11 10800 0"/>
                <a:gd name="G16" fmla="+- G12 10800 0"/>
                <a:gd name="G17" fmla="+- G13 10800 0"/>
                <a:gd name="G18" fmla="+- G14 10800 0"/>
                <a:gd name="G19" fmla="*/ 7926 1 2"/>
                <a:gd name="G20" fmla="+- G19 5400 0"/>
                <a:gd name="G21" fmla="cos G20 -1509893"/>
                <a:gd name="G22" fmla="sin G20 -1509893"/>
                <a:gd name="G23" fmla="+- G21 10800 0"/>
                <a:gd name="G24" fmla="+- G12 G23 G22"/>
                <a:gd name="G25" fmla="+- G22 G23 G11"/>
                <a:gd name="G26" fmla="cos 10800 -1509893"/>
                <a:gd name="G27" fmla="sin 10800 -1509893"/>
                <a:gd name="G28" fmla="cos 7926 -1509893"/>
                <a:gd name="G29" fmla="sin 7926 -150989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5955455"/>
                <a:gd name="G36" fmla="sin G34 -5955455"/>
                <a:gd name="G37" fmla="+/ -5955455 -150989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926 G39"/>
                <a:gd name="G43" fmla="sin 7926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6689 w 21600"/>
                <a:gd name="T5" fmla="*/ 1746 h 21600"/>
                <a:gd name="T6" fmla="*/ 10657 w 21600"/>
                <a:gd name="T7" fmla="*/ 1438 h 21600"/>
                <a:gd name="T8" fmla="*/ 15121 w 21600"/>
                <a:gd name="T9" fmla="*/ 4156 h 21600"/>
                <a:gd name="T10" fmla="*/ 23223 w 21600"/>
                <a:gd name="T11" fmla="*/ 5516 h 21600"/>
                <a:gd name="T12" fmla="*/ 21035 w 21600"/>
                <a:gd name="T13" fmla="*/ 10942 h 21600"/>
                <a:gd name="T14" fmla="*/ 15609 w 21600"/>
                <a:gd name="T15" fmla="*/ 8754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8093" y="7698"/>
                  </a:moveTo>
                  <a:cubicBezTo>
                    <a:pt x="16849" y="4772"/>
                    <a:pt x="13978" y="2874"/>
                    <a:pt x="10800" y="2874"/>
                  </a:cubicBezTo>
                  <a:cubicBezTo>
                    <a:pt x="10759" y="2873"/>
                    <a:pt x="10719" y="2874"/>
                    <a:pt x="10679" y="2874"/>
                  </a:cubicBezTo>
                  <a:lnTo>
                    <a:pt x="10635" y="1"/>
                  </a:lnTo>
                  <a:cubicBezTo>
                    <a:pt x="10690" y="0"/>
                    <a:pt x="10745" y="-1"/>
                    <a:pt x="10800" y="0"/>
                  </a:cubicBezTo>
                  <a:cubicBezTo>
                    <a:pt x="15131" y="0"/>
                    <a:pt x="19043" y="2587"/>
                    <a:pt x="20738" y="6573"/>
                  </a:cubicBezTo>
                  <a:lnTo>
                    <a:pt x="23223" y="5516"/>
                  </a:lnTo>
                  <a:lnTo>
                    <a:pt x="21035" y="10942"/>
                  </a:lnTo>
                  <a:lnTo>
                    <a:pt x="15609" y="8754"/>
                  </a:lnTo>
                  <a:lnTo>
                    <a:pt x="18093" y="7698"/>
                  </a:lnTo>
                  <a:close/>
                </a:path>
              </a:pathLst>
            </a:custGeom>
            <a:solidFill>
              <a:srgbClr val="00B050"/>
            </a:solidFill>
            <a:ln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anchor="ctr">
              <a:flatTx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" name="AutoShape 23"/>
            <p:cNvSpPr>
              <a:spLocks noChangeArrowheads="1"/>
            </p:cNvSpPr>
            <p:nvPr/>
          </p:nvSpPr>
          <p:spPr bwMode="gray">
            <a:xfrm rot="17574404">
              <a:off x="2033" y="1496"/>
              <a:ext cx="1689" cy="1666"/>
            </a:xfrm>
            <a:custGeom>
              <a:avLst/>
              <a:gdLst>
                <a:gd name="G0" fmla="+- -1509893 0 0"/>
                <a:gd name="G1" fmla="+- -5955455 0 0"/>
                <a:gd name="G2" fmla="+- -1509893 0 -5955455"/>
                <a:gd name="G3" fmla="+- 10800 0 0"/>
                <a:gd name="G4" fmla="+- 0 0 -150989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926 0 0"/>
                <a:gd name="G9" fmla="+- 0 0 -5955455"/>
                <a:gd name="G10" fmla="+- 7926 0 2700"/>
                <a:gd name="G11" fmla="cos G10 -1509893"/>
                <a:gd name="G12" fmla="sin G10 -1509893"/>
                <a:gd name="G13" fmla="cos 13500 -1509893"/>
                <a:gd name="G14" fmla="sin 13500 -1509893"/>
                <a:gd name="G15" fmla="+- G11 10800 0"/>
                <a:gd name="G16" fmla="+- G12 10800 0"/>
                <a:gd name="G17" fmla="+- G13 10800 0"/>
                <a:gd name="G18" fmla="+- G14 10800 0"/>
                <a:gd name="G19" fmla="*/ 7926 1 2"/>
                <a:gd name="G20" fmla="+- G19 5400 0"/>
                <a:gd name="G21" fmla="cos G20 -1509893"/>
                <a:gd name="G22" fmla="sin G20 -1509893"/>
                <a:gd name="G23" fmla="+- G21 10800 0"/>
                <a:gd name="G24" fmla="+- G12 G23 G22"/>
                <a:gd name="G25" fmla="+- G22 G23 G11"/>
                <a:gd name="G26" fmla="cos 10800 -1509893"/>
                <a:gd name="G27" fmla="sin 10800 -1509893"/>
                <a:gd name="G28" fmla="cos 7926 -1509893"/>
                <a:gd name="G29" fmla="sin 7926 -150989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5955455"/>
                <a:gd name="G36" fmla="sin G34 -5955455"/>
                <a:gd name="G37" fmla="+/ -5955455 -150989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926 G39"/>
                <a:gd name="G43" fmla="sin 7926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6689 w 21600"/>
                <a:gd name="T5" fmla="*/ 1746 h 21600"/>
                <a:gd name="T6" fmla="*/ 10657 w 21600"/>
                <a:gd name="T7" fmla="*/ 1438 h 21600"/>
                <a:gd name="T8" fmla="*/ 15121 w 21600"/>
                <a:gd name="T9" fmla="*/ 4156 h 21600"/>
                <a:gd name="T10" fmla="*/ 23223 w 21600"/>
                <a:gd name="T11" fmla="*/ 5516 h 21600"/>
                <a:gd name="T12" fmla="*/ 21035 w 21600"/>
                <a:gd name="T13" fmla="*/ 10942 h 21600"/>
                <a:gd name="T14" fmla="*/ 15609 w 21600"/>
                <a:gd name="T15" fmla="*/ 8754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8093" y="7698"/>
                  </a:moveTo>
                  <a:cubicBezTo>
                    <a:pt x="16849" y="4772"/>
                    <a:pt x="13978" y="2874"/>
                    <a:pt x="10800" y="2874"/>
                  </a:cubicBezTo>
                  <a:cubicBezTo>
                    <a:pt x="10759" y="2873"/>
                    <a:pt x="10719" y="2874"/>
                    <a:pt x="10679" y="2874"/>
                  </a:cubicBezTo>
                  <a:lnTo>
                    <a:pt x="10635" y="1"/>
                  </a:lnTo>
                  <a:cubicBezTo>
                    <a:pt x="10690" y="0"/>
                    <a:pt x="10745" y="-1"/>
                    <a:pt x="10800" y="0"/>
                  </a:cubicBezTo>
                  <a:cubicBezTo>
                    <a:pt x="15131" y="0"/>
                    <a:pt x="19043" y="2587"/>
                    <a:pt x="20738" y="6573"/>
                  </a:cubicBezTo>
                  <a:lnTo>
                    <a:pt x="23223" y="5516"/>
                  </a:lnTo>
                  <a:lnTo>
                    <a:pt x="21035" y="10942"/>
                  </a:lnTo>
                  <a:lnTo>
                    <a:pt x="15609" y="8754"/>
                  </a:lnTo>
                  <a:lnTo>
                    <a:pt x="18093" y="7698"/>
                  </a:lnTo>
                  <a:close/>
                </a:path>
              </a:pathLst>
            </a:custGeom>
            <a:solidFill>
              <a:srgbClr val="00B050"/>
            </a:solidFill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anchor="ctr">
              <a:flatTx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" name="AutoShape 24"/>
            <p:cNvSpPr>
              <a:spLocks noChangeArrowheads="1"/>
            </p:cNvSpPr>
            <p:nvPr/>
          </p:nvSpPr>
          <p:spPr bwMode="gray">
            <a:xfrm rot="22974404">
              <a:off x="2056" y="1536"/>
              <a:ext cx="1688" cy="1664"/>
            </a:xfrm>
            <a:custGeom>
              <a:avLst/>
              <a:gdLst>
                <a:gd name="G0" fmla="+- -1509893 0 0"/>
                <a:gd name="G1" fmla="+- -5955455 0 0"/>
                <a:gd name="G2" fmla="+- -1509893 0 -5955455"/>
                <a:gd name="G3" fmla="+- 10800 0 0"/>
                <a:gd name="G4" fmla="+- 0 0 -150989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926 0 0"/>
                <a:gd name="G9" fmla="+- 0 0 -5955455"/>
                <a:gd name="G10" fmla="+- 7926 0 2700"/>
                <a:gd name="G11" fmla="cos G10 -1509893"/>
                <a:gd name="G12" fmla="sin G10 -1509893"/>
                <a:gd name="G13" fmla="cos 13500 -1509893"/>
                <a:gd name="G14" fmla="sin 13500 -1509893"/>
                <a:gd name="G15" fmla="+- G11 10800 0"/>
                <a:gd name="G16" fmla="+- G12 10800 0"/>
                <a:gd name="G17" fmla="+- G13 10800 0"/>
                <a:gd name="G18" fmla="+- G14 10800 0"/>
                <a:gd name="G19" fmla="*/ 7926 1 2"/>
                <a:gd name="G20" fmla="+- G19 5400 0"/>
                <a:gd name="G21" fmla="cos G20 -1509893"/>
                <a:gd name="G22" fmla="sin G20 -1509893"/>
                <a:gd name="G23" fmla="+- G21 10800 0"/>
                <a:gd name="G24" fmla="+- G12 G23 G22"/>
                <a:gd name="G25" fmla="+- G22 G23 G11"/>
                <a:gd name="G26" fmla="cos 10800 -1509893"/>
                <a:gd name="G27" fmla="sin 10800 -1509893"/>
                <a:gd name="G28" fmla="cos 7926 -1509893"/>
                <a:gd name="G29" fmla="sin 7926 -150989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5955455"/>
                <a:gd name="G36" fmla="sin G34 -5955455"/>
                <a:gd name="G37" fmla="+/ -5955455 -150989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926 G39"/>
                <a:gd name="G43" fmla="sin 7926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6689 w 21600"/>
                <a:gd name="T5" fmla="*/ 1746 h 21600"/>
                <a:gd name="T6" fmla="*/ 10657 w 21600"/>
                <a:gd name="T7" fmla="*/ 1438 h 21600"/>
                <a:gd name="T8" fmla="*/ 15121 w 21600"/>
                <a:gd name="T9" fmla="*/ 4156 h 21600"/>
                <a:gd name="T10" fmla="*/ 23223 w 21600"/>
                <a:gd name="T11" fmla="*/ 5516 h 21600"/>
                <a:gd name="T12" fmla="*/ 21035 w 21600"/>
                <a:gd name="T13" fmla="*/ 10942 h 21600"/>
                <a:gd name="T14" fmla="*/ 15609 w 21600"/>
                <a:gd name="T15" fmla="*/ 8754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8093" y="7698"/>
                  </a:moveTo>
                  <a:cubicBezTo>
                    <a:pt x="16849" y="4772"/>
                    <a:pt x="13978" y="2874"/>
                    <a:pt x="10800" y="2874"/>
                  </a:cubicBezTo>
                  <a:cubicBezTo>
                    <a:pt x="10759" y="2873"/>
                    <a:pt x="10719" y="2874"/>
                    <a:pt x="10679" y="2874"/>
                  </a:cubicBezTo>
                  <a:lnTo>
                    <a:pt x="10635" y="1"/>
                  </a:lnTo>
                  <a:cubicBezTo>
                    <a:pt x="10690" y="0"/>
                    <a:pt x="10745" y="-1"/>
                    <a:pt x="10800" y="0"/>
                  </a:cubicBezTo>
                  <a:cubicBezTo>
                    <a:pt x="15131" y="0"/>
                    <a:pt x="19043" y="2587"/>
                    <a:pt x="20738" y="6573"/>
                  </a:cubicBezTo>
                  <a:lnTo>
                    <a:pt x="23223" y="5516"/>
                  </a:lnTo>
                  <a:lnTo>
                    <a:pt x="21035" y="10942"/>
                  </a:lnTo>
                  <a:lnTo>
                    <a:pt x="15609" y="8754"/>
                  </a:lnTo>
                  <a:lnTo>
                    <a:pt x="18093" y="7698"/>
                  </a:lnTo>
                  <a:close/>
                </a:path>
              </a:pathLst>
            </a:custGeom>
            <a:solidFill>
              <a:srgbClr val="CC3300"/>
            </a:solidFill>
            <a:ln>
              <a:headEnd/>
              <a:tailEnd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none" anchor="ctr">
              <a:flatTx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" name="AutoShape 22"/>
            <p:cNvSpPr>
              <a:spLocks noChangeArrowheads="1"/>
            </p:cNvSpPr>
            <p:nvPr/>
          </p:nvSpPr>
          <p:spPr bwMode="gray">
            <a:xfrm rot="12174404">
              <a:off x="1968" y="1567"/>
              <a:ext cx="1688" cy="1664"/>
            </a:xfrm>
            <a:custGeom>
              <a:avLst/>
              <a:gdLst>
                <a:gd name="G0" fmla="+- -1509893 0 0"/>
                <a:gd name="G1" fmla="+- -5955455 0 0"/>
                <a:gd name="G2" fmla="+- -1509893 0 -5955455"/>
                <a:gd name="G3" fmla="+- 10800 0 0"/>
                <a:gd name="G4" fmla="+- 0 0 -150989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926 0 0"/>
                <a:gd name="G9" fmla="+- 0 0 -5955455"/>
                <a:gd name="G10" fmla="+- 7926 0 2700"/>
                <a:gd name="G11" fmla="cos G10 -1509893"/>
                <a:gd name="G12" fmla="sin G10 -1509893"/>
                <a:gd name="G13" fmla="cos 13500 -1509893"/>
                <a:gd name="G14" fmla="sin 13500 -1509893"/>
                <a:gd name="G15" fmla="+- G11 10800 0"/>
                <a:gd name="G16" fmla="+- G12 10800 0"/>
                <a:gd name="G17" fmla="+- G13 10800 0"/>
                <a:gd name="G18" fmla="+- G14 10800 0"/>
                <a:gd name="G19" fmla="*/ 7926 1 2"/>
                <a:gd name="G20" fmla="+- G19 5400 0"/>
                <a:gd name="G21" fmla="cos G20 -1509893"/>
                <a:gd name="G22" fmla="sin G20 -1509893"/>
                <a:gd name="G23" fmla="+- G21 10800 0"/>
                <a:gd name="G24" fmla="+- G12 G23 G22"/>
                <a:gd name="G25" fmla="+- G22 G23 G11"/>
                <a:gd name="G26" fmla="cos 10800 -1509893"/>
                <a:gd name="G27" fmla="sin 10800 -1509893"/>
                <a:gd name="G28" fmla="cos 7926 -1509893"/>
                <a:gd name="G29" fmla="sin 7926 -150989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5955455"/>
                <a:gd name="G36" fmla="sin G34 -5955455"/>
                <a:gd name="G37" fmla="+/ -5955455 -150989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926 G39"/>
                <a:gd name="G43" fmla="sin 7926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6689 w 21600"/>
                <a:gd name="T5" fmla="*/ 1746 h 21600"/>
                <a:gd name="T6" fmla="*/ 10657 w 21600"/>
                <a:gd name="T7" fmla="*/ 1438 h 21600"/>
                <a:gd name="T8" fmla="*/ 15121 w 21600"/>
                <a:gd name="T9" fmla="*/ 4156 h 21600"/>
                <a:gd name="T10" fmla="*/ 23223 w 21600"/>
                <a:gd name="T11" fmla="*/ 5516 h 21600"/>
                <a:gd name="T12" fmla="*/ 21035 w 21600"/>
                <a:gd name="T13" fmla="*/ 10942 h 21600"/>
                <a:gd name="T14" fmla="*/ 15609 w 21600"/>
                <a:gd name="T15" fmla="*/ 8754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8093" y="7698"/>
                  </a:moveTo>
                  <a:cubicBezTo>
                    <a:pt x="16849" y="4772"/>
                    <a:pt x="13978" y="2874"/>
                    <a:pt x="10800" y="2874"/>
                  </a:cubicBezTo>
                  <a:cubicBezTo>
                    <a:pt x="10759" y="2873"/>
                    <a:pt x="10719" y="2874"/>
                    <a:pt x="10679" y="2874"/>
                  </a:cubicBezTo>
                  <a:lnTo>
                    <a:pt x="10635" y="1"/>
                  </a:lnTo>
                  <a:cubicBezTo>
                    <a:pt x="10690" y="0"/>
                    <a:pt x="10745" y="-1"/>
                    <a:pt x="10800" y="0"/>
                  </a:cubicBezTo>
                  <a:cubicBezTo>
                    <a:pt x="15131" y="0"/>
                    <a:pt x="19043" y="2587"/>
                    <a:pt x="20738" y="6573"/>
                  </a:cubicBezTo>
                  <a:lnTo>
                    <a:pt x="23223" y="5516"/>
                  </a:lnTo>
                  <a:lnTo>
                    <a:pt x="21035" y="10942"/>
                  </a:lnTo>
                  <a:lnTo>
                    <a:pt x="15609" y="8754"/>
                  </a:lnTo>
                  <a:lnTo>
                    <a:pt x="18093" y="7698"/>
                  </a:lnTo>
                  <a:close/>
                </a:path>
              </a:pathLst>
            </a:custGeom>
            <a:solidFill>
              <a:srgbClr val="CC3300"/>
            </a:solidFill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wrap="none" anchor="ctr">
              <a:flatTx/>
            </a:bodyPr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9" name="Text Box 9"/>
          <p:cNvSpPr txBox="1">
            <a:spLocks noChangeArrowheads="1"/>
          </p:cNvSpPr>
          <p:nvPr/>
        </p:nvSpPr>
        <p:spPr bwMode="gray">
          <a:xfrm>
            <a:off x="8915400" y="3429000"/>
            <a:ext cx="3657600" cy="12372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128016" tIns="64008" rIns="128016" bIns="64008">
            <a:spAutoFit/>
          </a:bodyPr>
          <a:lstStyle/>
          <a:p>
            <a:r>
              <a:rPr lang="ru-RU" sz="2400" b="1" dirty="0" smtClean="0"/>
              <a:t>3. Определение целей, задач социального проекта.</a:t>
            </a:r>
            <a:endParaRPr lang="ru-RU" sz="2400" dirty="0"/>
          </a:p>
        </p:txBody>
      </p:sp>
      <p:sp>
        <p:nvSpPr>
          <p:cNvPr id="40" name="Text Box 9"/>
          <p:cNvSpPr txBox="1">
            <a:spLocks noChangeArrowheads="1"/>
          </p:cNvSpPr>
          <p:nvPr/>
        </p:nvSpPr>
        <p:spPr bwMode="gray">
          <a:xfrm>
            <a:off x="8763000" y="6248400"/>
            <a:ext cx="3657600" cy="160659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128016" tIns="64008" rIns="128016" bIns="64008">
            <a:spAutoFit/>
          </a:bodyPr>
          <a:lstStyle/>
          <a:p>
            <a:pPr lvl="0"/>
            <a:r>
              <a:rPr lang="ru-RU" sz="2400" b="1" dirty="0" smtClean="0"/>
              <a:t>4. Разработка и составление плана проекта. Распределение обязанностей. </a:t>
            </a:r>
            <a:endParaRPr lang="ru-RU" sz="2400" dirty="0"/>
          </a:p>
        </p:txBody>
      </p:sp>
      <p:sp>
        <p:nvSpPr>
          <p:cNvPr id="41" name="Text Box 9"/>
          <p:cNvSpPr txBox="1">
            <a:spLocks noChangeArrowheads="1"/>
          </p:cNvSpPr>
          <p:nvPr/>
        </p:nvSpPr>
        <p:spPr bwMode="gray">
          <a:xfrm>
            <a:off x="4724400" y="7239000"/>
            <a:ext cx="3962400" cy="12372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128016" tIns="64008" rIns="128016" bIns="64008">
            <a:spAutoFit/>
          </a:bodyPr>
          <a:lstStyle/>
          <a:p>
            <a:pPr lvl="0"/>
            <a:r>
              <a:rPr lang="ru-RU" sz="2400" b="1" dirty="0" smtClean="0"/>
              <a:t>5. Определение необходимых ресурсов и составление бюджета.</a:t>
            </a:r>
            <a:endParaRPr lang="ru-RU" sz="2400" dirty="0"/>
          </a:p>
        </p:txBody>
      </p:sp>
      <p:sp>
        <p:nvSpPr>
          <p:cNvPr id="42" name="Text Box 9"/>
          <p:cNvSpPr txBox="1">
            <a:spLocks noChangeArrowheads="1"/>
          </p:cNvSpPr>
          <p:nvPr/>
        </p:nvSpPr>
        <p:spPr bwMode="gray">
          <a:xfrm>
            <a:off x="838200" y="6477000"/>
            <a:ext cx="3962400" cy="12372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128016" tIns="64008" rIns="128016" bIns="64008">
            <a:spAutoFit/>
          </a:bodyPr>
          <a:lstStyle/>
          <a:p>
            <a:r>
              <a:rPr lang="ru-RU" sz="2400" b="1" dirty="0" smtClean="0"/>
              <a:t>6. Разработка системы оценка проекта.</a:t>
            </a:r>
            <a:endParaRPr lang="ru-RU" sz="2400" dirty="0" smtClean="0"/>
          </a:p>
          <a:p>
            <a:pPr lvl="0"/>
            <a:endParaRPr lang="ru-RU" sz="2400" b="1" dirty="0"/>
          </a:p>
        </p:txBody>
      </p:sp>
      <p:sp>
        <p:nvSpPr>
          <p:cNvPr id="43" name="Text Box 9"/>
          <p:cNvSpPr txBox="1">
            <a:spLocks noChangeArrowheads="1"/>
          </p:cNvSpPr>
          <p:nvPr/>
        </p:nvSpPr>
        <p:spPr bwMode="gray">
          <a:xfrm>
            <a:off x="609600" y="3505200"/>
            <a:ext cx="3962400" cy="12372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128016" tIns="64008" rIns="128016" bIns="64008">
            <a:spAutoFit/>
          </a:bodyPr>
          <a:lstStyle/>
          <a:p>
            <a:pPr lvl="0"/>
            <a:r>
              <a:rPr lang="ru-RU" sz="2400" b="1" dirty="0" smtClean="0"/>
              <a:t>7. Формирование общественного </a:t>
            </a:r>
          </a:p>
          <a:p>
            <a:pPr lvl="0"/>
            <a:r>
              <a:rPr lang="ru-RU" sz="2400" b="1" dirty="0" smtClean="0"/>
              <a:t>мнения.</a:t>
            </a:r>
            <a:endParaRPr lang="ru-RU" sz="2400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animBg="1"/>
      <p:bldP spid="8196" grpId="0" animBg="1"/>
      <p:bldP spid="8197" grpId="0" animBg="1"/>
      <p:bldP spid="8198" grpId="0" animBg="1"/>
      <p:bldP spid="8202" grpId="0" animBg="1"/>
      <p:bldP spid="8203" grpId="0" animBg="1"/>
      <p:bldP spid="28" grpId="0"/>
      <p:bldP spid="20" grpId="0" animBg="1"/>
      <p:bldP spid="21" grpId="0" animBg="1"/>
      <p:bldP spid="23" grpId="0" animBg="1"/>
      <p:bldP spid="29" grpId="0" animBg="1"/>
      <p:bldP spid="30" grpId="0" animBg="1"/>
      <p:bldP spid="31" grpId="0" animBg="1"/>
      <p:bldP spid="35" grpId="0" animBg="1"/>
      <p:bldP spid="36" grpId="0"/>
      <p:bldP spid="37" grpId="0"/>
      <p:bldP spid="38" grpId="0" animBg="1"/>
      <p:bldP spid="39" grpId="0"/>
      <p:bldP spid="40" grpId="0"/>
      <p:bldP spid="41" grpId="0"/>
      <p:bldP spid="42" grpId="0"/>
      <p:bldP spid="4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801600" cy="960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AutoShape 8"/>
          <p:cNvSpPr>
            <a:spLocks noChangeArrowheads="1"/>
          </p:cNvSpPr>
          <p:nvPr/>
        </p:nvSpPr>
        <p:spPr bwMode="gray">
          <a:xfrm>
            <a:off x="381000" y="914400"/>
            <a:ext cx="4267200" cy="2240280"/>
          </a:xfrm>
          <a:prstGeom prst="roundRect">
            <a:avLst>
              <a:gd name="adj" fmla="val 12699"/>
            </a:avLst>
          </a:prstGeom>
          <a:solidFill>
            <a:srgbClr val="CC3300"/>
          </a:solidFill>
          <a:ln w="9525" algn="ctr">
            <a:noFill/>
            <a:round/>
            <a:headEnd/>
            <a:tailEnd/>
          </a:ln>
        </p:spPr>
        <p:txBody>
          <a:bodyPr wrap="none" lIns="128016" tIns="64008" rIns="128016" bIns="64008" anchor="ctr"/>
          <a:lstStyle/>
          <a:p>
            <a:endParaRPr lang="ru-RU" dirty="0">
              <a:solidFill>
                <a:srgbClr val="FF6699"/>
              </a:solidFill>
            </a:endParaRPr>
          </a:p>
        </p:txBody>
      </p:sp>
      <p:sp>
        <p:nvSpPr>
          <p:cNvPr id="8198" name="AutoShape 9"/>
          <p:cNvSpPr>
            <a:spLocks noChangeArrowheads="1"/>
          </p:cNvSpPr>
          <p:nvPr/>
        </p:nvSpPr>
        <p:spPr bwMode="gray">
          <a:xfrm>
            <a:off x="533400" y="1143000"/>
            <a:ext cx="3733800" cy="168402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>
            <a:outerShdw dist="17961" dir="13500000" algn="ctr" rotWithShape="0">
              <a:srgbClr val="999999"/>
            </a:outerShdw>
          </a:effectLst>
        </p:spPr>
        <p:txBody>
          <a:bodyPr wrap="none" lIns="128016" tIns="64008" rIns="128016" bIns="64008" anchor="ctr"/>
          <a:lstStyle/>
          <a:p>
            <a:pPr>
              <a:defRPr/>
            </a:pPr>
            <a:r>
              <a:rPr lang="ru-RU" b="1" dirty="0" smtClean="0"/>
              <a:t> </a:t>
            </a:r>
            <a:endParaRPr lang="ru-RU" dirty="0"/>
          </a:p>
        </p:txBody>
      </p:sp>
      <p:sp>
        <p:nvSpPr>
          <p:cNvPr id="28" name="Text Box 4"/>
          <p:cNvSpPr txBox="1">
            <a:spLocks noChangeArrowheads="1"/>
          </p:cNvSpPr>
          <p:nvPr/>
        </p:nvSpPr>
        <p:spPr bwMode="gray">
          <a:xfrm>
            <a:off x="4724400" y="3352800"/>
            <a:ext cx="3505200" cy="113877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</a:pPr>
            <a:r>
              <a:rPr lang="en-US" sz="3600" b="1" dirty="0" smtClean="0">
                <a:cs typeface="Arial" charset="0"/>
              </a:rPr>
              <a:t>II</a:t>
            </a:r>
            <a:r>
              <a:rPr lang="ru-RU" sz="3600" b="1" dirty="0" smtClean="0">
                <a:cs typeface="Arial" charset="0"/>
              </a:rPr>
              <a:t> </a:t>
            </a:r>
            <a:r>
              <a:rPr lang="ru-RU" sz="3200" b="1" dirty="0" smtClean="0">
                <a:cs typeface="Arial" charset="0"/>
              </a:rPr>
              <a:t>этап</a:t>
            </a:r>
            <a:r>
              <a:rPr lang="ru-RU" sz="3600" b="1" dirty="0" smtClean="0">
                <a:cs typeface="Arial" charset="0"/>
              </a:rPr>
              <a:t> – </a:t>
            </a:r>
          </a:p>
          <a:p>
            <a:pPr algn="ctr">
              <a:spcBef>
                <a:spcPts val="0"/>
              </a:spcBef>
            </a:pPr>
            <a:r>
              <a:rPr lang="ru-RU" sz="3200" b="1" dirty="0" smtClean="0">
                <a:cs typeface="Arial" charset="0"/>
              </a:rPr>
              <a:t>практический</a:t>
            </a:r>
            <a:endParaRPr lang="en-US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AutoShape 3"/>
          <p:cNvSpPr>
            <a:spLocks noChangeArrowheads="1"/>
          </p:cNvSpPr>
          <p:nvPr/>
        </p:nvSpPr>
        <p:spPr bwMode="gray">
          <a:xfrm>
            <a:off x="3886200" y="6858000"/>
            <a:ext cx="3886200" cy="2240280"/>
          </a:xfrm>
          <a:prstGeom prst="roundRect">
            <a:avLst>
              <a:gd name="adj" fmla="val 12699"/>
            </a:avLst>
          </a:prstGeom>
          <a:solidFill>
            <a:srgbClr val="CC3300"/>
          </a:solidFill>
          <a:ln w="9525" algn="ctr">
            <a:noFill/>
            <a:round/>
            <a:headEnd/>
            <a:tailEnd/>
          </a:ln>
        </p:spPr>
        <p:txBody>
          <a:bodyPr wrap="none" lIns="128016" tIns="64008" rIns="128016" bIns="64008" anchor="ctr"/>
          <a:lstStyle/>
          <a:p>
            <a:endParaRPr lang="ru-RU"/>
          </a:p>
        </p:txBody>
      </p:sp>
      <p:sp>
        <p:nvSpPr>
          <p:cNvPr id="30" name="AutoShape 5"/>
          <p:cNvSpPr>
            <a:spLocks noChangeArrowheads="1"/>
          </p:cNvSpPr>
          <p:nvPr/>
        </p:nvSpPr>
        <p:spPr bwMode="gray">
          <a:xfrm>
            <a:off x="4038600" y="7010400"/>
            <a:ext cx="3505200" cy="178879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>
            <a:outerShdw dist="17961" dir="13500000" algn="ctr" rotWithShape="0">
              <a:srgbClr val="999999"/>
            </a:outerShdw>
          </a:effectLst>
        </p:spPr>
        <p:txBody>
          <a:bodyPr wrap="none" lIns="128016" tIns="64008" rIns="128016" bIns="64008" anchor="ctr"/>
          <a:lstStyle/>
          <a:p>
            <a:pPr>
              <a:defRPr/>
            </a:pPr>
            <a:endParaRPr lang="ru-RU"/>
          </a:p>
        </p:txBody>
      </p:sp>
      <p:sp>
        <p:nvSpPr>
          <p:cNvPr id="35" name="AutoShape 8"/>
          <p:cNvSpPr>
            <a:spLocks noChangeArrowheads="1"/>
          </p:cNvSpPr>
          <p:nvPr/>
        </p:nvSpPr>
        <p:spPr bwMode="gray">
          <a:xfrm>
            <a:off x="8458200" y="2362200"/>
            <a:ext cx="3962400" cy="2240280"/>
          </a:xfrm>
          <a:prstGeom prst="roundRect">
            <a:avLst>
              <a:gd name="adj" fmla="val 12699"/>
            </a:avLst>
          </a:prstGeom>
          <a:solidFill>
            <a:srgbClr val="00B050"/>
          </a:solidFill>
          <a:ln w="9525" algn="ctr">
            <a:noFill/>
            <a:round/>
            <a:headEnd/>
            <a:tailEnd/>
          </a:ln>
        </p:spPr>
        <p:txBody>
          <a:bodyPr wrap="none" lIns="128016" tIns="64008" rIns="128016" bIns="64008" anchor="ctr"/>
          <a:lstStyle/>
          <a:p>
            <a:endParaRPr lang="ru-RU" dirty="0">
              <a:solidFill>
                <a:srgbClr val="FF6699"/>
              </a:solidFill>
            </a:endParaRPr>
          </a:p>
        </p:txBody>
      </p:sp>
      <p:sp>
        <p:nvSpPr>
          <p:cNvPr id="36" name="Text Box 9"/>
          <p:cNvSpPr txBox="1">
            <a:spLocks noChangeArrowheads="1"/>
          </p:cNvSpPr>
          <p:nvPr/>
        </p:nvSpPr>
        <p:spPr bwMode="gray">
          <a:xfrm>
            <a:off x="533400" y="1143000"/>
            <a:ext cx="3962400" cy="160659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128016" tIns="64008" rIns="128016" bIns="64008">
            <a:spAutoFit/>
          </a:bodyPr>
          <a:lstStyle/>
          <a:p>
            <a:r>
              <a:rPr lang="ru-RU" sz="2400" b="1" dirty="0" smtClean="0"/>
              <a:t>1. Поиск деловых партнеров. Составление предложений по проекту.</a:t>
            </a:r>
            <a:endParaRPr lang="ru-RU" sz="2400" dirty="0" smtClean="0"/>
          </a:p>
          <a:p>
            <a:pPr lvl="0"/>
            <a:endParaRPr lang="ru-RU" sz="2400" b="1" dirty="0"/>
          </a:p>
        </p:txBody>
      </p:sp>
      <p:sp>
        <p:nvSpPr>
          <p:cNvPr id="38" name="AutoShape 17"/>
          <p:cNvSpPr>
            <a:spLocks noChangeArrowheads="1"/>
          </p:cNvSpPr>
          <p:nvPr/>
        </p:nvSpPr>
        <p:spPr bwMode="gray">
          <a:xfrm>
            <a:off x="8610600" y="2514600"/>
            <a:ext cx="3733800" cy="18288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>
            <a:outerShdw dist="17961" dir="13500000" algn="ctr" rotWithShape="0">
              <a:srgbClr val="999999"/>
            </a:outerShdw>
          </a:effectLst>
        </p:spPr>
        <p:txBody>
          <a:bodyPr wrap="none" lIns="128016" tIns="64008" rIns="128016" bIns="64008" anchor="ctr"/>
          <a:lstStyle/>
          <a:p>
            <a:pPr>
              <a:defRPr/>
            </a:pPr>
            <a:endParaRPr lang="ru-RU" dirty="0"/>
          </a:p>
        </p:txBody>
      </p:sp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3810000" y="2133601"/>
            <a:ext cx="5029200" cy="4419600"/>
            <a:chOff x="1968" y="1484"/>
            <a:chExt cx="1776" cy="1770"/>
          </a:xfrm>
        </p:grpSpPr>
        <p:sp>
          <p:nvSpPr>
            <p:cNvPr id="24" name="AutoShape 21"/>
            <p:cNvSpPr>
              <a:spLocks noChangeArrowheads="1"/>
            </p:cNvSpPr>
            <p:nvPr/>
          </p:nvSpPr>
          <p:spPr bwMode="gray">
            <a:xfrm rot="6774404">
              <a:off x="2005" y="1578"/>
              <a:ext cx="1688" cy="1664"/>
            </a:xfrm>
            <a:custGeom>
              <a:avLst/>
              <a:gdLst>
                <a:gd name="G0" fmla="+- -1509893 0 0"/>
                <a:gd name="G1" fmla="+- -5955455 0 0"/>
                <a:gd name="G2" fmla="+- -1509893 0 -5955455"/>
                <a:gd name="G3" fmla="+- 10800 0 0"/>
                <a:gd name="G4" fmla="+- 0 0 -150989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926 0 0"/>
                <a:gd name="G9" fmla="+- 0 0 -5955455"/>
                <a:gd name="G10" fmla="+- 7926 0 2700"/>
                <a:gd name="G11" fmla="cos G10 -1509893"/>
                <a:gd name="G12" fmla="sin G10 -1509893"/>
                <a:gd name="G13" fmla="cos 13500 -1509893"/>
                <a:gd name="G14" fmla="sin 13500 -1509893"/>
                <a:gd name="G15" fmla="+- G11 10800 0"/>
                <a:gd name="G16" fmla="+- G12 10800 0"/>
                <a:gd name="G17" fmla="+- G13 10800 0"/>
                <a:gd name="G18" fmla="+- G14 10800 0"/>
                <a:gd name="G19" fmla="*/ 7926 1 2"/>
                <a:gd name="G20" fmla="+- G19 5400 0"/>
                <a:gd name="G21" fmla="cos G20 -1509893"/>
                <a:gd name="G22" fmla="sin G20 -1509893"/>
                <a:gd name="G23" fmla="+- G21 10800 0"/>
                <a:gd name="G24" fmla="+- G12 G23 G22"/>
                <a:gd name="G25" fmla="+- G22 G23 G11"/>
                <a:gd name="G26" fmla="cos 10800 -1509893"/>
                <a:gd name="G27" fmla="sin 10800 -1509893"/>
                <a:gd name="G28" fmla="cos 7926 -1509893"/>
                <a:gd name="G29" fmla="sin 7926 -150989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5955455"/>
                <a:gd name="G36" fmla="sin G34 -5955455"/>
                <a:gd name="G37" fmla="+/ -5955455 -150989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926 G39"/>
                <a:gd name="G43" fmla="sin 7926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6689 w 21600"/>
                <a:gd name="T5" fmla="*/ 1746 h 21600"/>
                <a:gd name="T6" fmla="*/ 10657 w 21600"/>
                <a:gd name="T7" fmla="*/ 1438 h 21600"/>
                <a:gd name="T8" fmla="*/ 15121 w 21600"/>
                <a:gd name="T9" fmla="*/ 4156 h 21600"/>
                <a:gd name="T10" fmla="*/ 23223 w 21600"/>
                <a:gd name="T11" fmla="*/ 5516 h 21600"/>
                <a:gd name="T12" fmla="*/ 21035 w 21600"/>
                <a:gd name="T13" fmla="*/ 10942 h 21600"/>
                <a:gd name="T14" fmla="*/ 15609 w 21600"/>
                <a:gd name="T15" fmla="*/ 8754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8093" y="7698"/>
                  </a:moveTo>
                  <a:cubicBezTo>
                    <a:pt x="16849" y="4772"/>
                    <a:pt x="13978" y="2874"/>
                    <a:pt x="10800" y="2874"/>
                  </a:cubicBezTo>
                  <a:cubicBezTo>
                    <a:pt x="10759" y="2873"/>
                    <a:pt x="10719" y="2874"/>
                    <a:pt x="10679" y="2874"/>
                  </a:cubicBezTo>
                  <a:lnTo>
                    <a:pt x="10635" y="1"/>
                  </a:lnTo>
                  <a:cubicBezTo>
                    <a:pt x="10690" y="0"/>
                    <a:pt x="10745" y="-1"/>
                    <a:pt x="10800" y="0"/>
                  </a:cubicBezTo>
                  <a:cubicBezTo>
                    <a:pt x="15131" y="0"/>
                    <a:pt x="19043" y="2587"/>
                    <a:pt x="20738" y="6573"/>
                  </a:cubicBezTo>
                  <a:lnTo>
                    <a:pt x="23223" y="5516"/>
                  </a:lnTo>
                  <a:lnTo>
                    <a:pt x="21035" y="10942"/>
                  </a:lnTo>
                  <a:lnTo>
                    <a:pt x="15609" y="8754"/>
                  </a:lnTo>
                  <a:lnTo>
                    <a:pt x="18093" y="7698"/>
                  </a:lnTo>
                  <a:close/>
                </a:path>
              </a:pathLst>
            </a:custGeom>
            <a:solidFill>
              <a:srgbClr val="00B050"/>
            </a:solidFill>
            <a:ln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anchor="ctr">
              <a:flatTx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" name="AutoShape 23"/>
            <p:cNvSpPr>
              <a:spLocks noChangeArrowheads="1"/>
            </p:cNvSpPr>
            <p:nvPr/>
          </p:nvSpPr>
          <p:spPr bwMode="gray">
            <a:xfrm rot="17574404">
              <a:off x="2033" y="1496"/>
              <a:ext cx="1689" cy="1666"/>
            </a:xfrm>
            <a:custGeom>
              <a:avLst/>
              <a:gdLst>
                <a:gd name="G0" fmla="+- -1509893 0 0"/>
                <a:gd name="G1" fmla="+- -5955455 0 0"/>
                <a:gd name="G2" fmla="+- -1509893 0 -5955455"/>
                <a:gd name="G3" fmla="+- 10800 0 0"/>
                <a:gd name="G4" fmla="+- 0 0 -150989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926 0 0"/>
                <a:gd name="G9" fmla="+- 0 0 -5955455"/>
                <a:gd name="G10" fmla="+- 7926 0 2700"/>
                <a:gd name="G11" fmla="cos G10 -1509893"/>
                <a:gd name="G12" fmla="sin G10 -1509893"/>
                <a:gd name="G13" fmla="cos 13500 -1509893"/>
                <a:gd name="G14" fmla="sin 13500 -1509893"/>
                <a:gd name="G15" fmla="+- G11 10800 0"/>
                <a:gd name="G16" fmla="+- G12 10800 0"/>
                <a:gd name="G17" fmla="+- G13 10800 0"/>
                <a:gd name="G18" fmla="+- G14 10800 0"/>
                <a:gd name="G19" fmla="*/ 7926 1 2"/>
                <a:gd name="G20" fmla="+- G19 5400 0"/>
                <a:gd name="G21" fmla="cos G20 -1509893"/>
                <a:gd name="G22" fmla="sin G20 -1509893"/>
                <a:gd name="G23" fmla="+- G21 10800 0"/>
                <a:gd name="G24" fmla="+- G12 G23 G22"/>
                <a:gd name="G25" fmla="+- G22 G23 G11"/>
                <a:gd name="G26" fmla="cos 10800 -1509893"/>
                <a:gd name="G27" fmla="sin 10800 -1509893"/>
                <a:gd name="G28" fmla="cos 7926 -1509893"/>
                <a:gd name="G29" fmla="sin 7926 -150989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5955455"/>
                <a:gd name="G36" fmla="sin G34 -5955455"/>
                <a:gd name="G37" fmla="+/ -5955455 -150989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926 G39"/>
                <a:gd name="G43" fmla="sin 7926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6689 w 21600"/>
                <a:gd name="T5" fmla="*/ 1746 h 21600"/>
                <a:gd name="T6" fmla="*/ 10657 w 21600"/>
                <a:gd name="T7" fmla="*/ 1438 h 21600"/>
                <a:gd name="T8" fmla="*/ 15121 w 21600"/>
                <a:gd name="T9" fmla="*/ 4156 h 21600"/>
                <a:gd name="T10" fmla="*/ 23223 w 21600"/>
                <a:gd name="T11" fmla="*/ 5516 h 21600"/>
                <a:gd name="T12" fmla="*/ 21035 w 21600"/>
                <a:gd name="T13" fmla="*/ 10942 h 21600"/>
                <a:gd name="T14" fmla="*/ 15609 w 21600"/>
                <a:gd name="T15" fmla="*/ 8754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8093" y="7698"/>
                  </a:moveTo>
                  <a:cubicBezTo>
                    <a:pt x="16849" y="4772"/>
                    <a:pt x="13978" y="2874"/>
                    <a:pt x="10800" y="2874"/>
                  </a:cubicBezTo>
                  <a:cubicBezTo>
                    <a:pt x="10759" y="2873"/>
                    <a:pt x="10719" y="2874"/>
                    <a:pt x="10679" y="2874"/>
                  </a:cubicBezTo>
                  <a:lnTo>
                    <a:pt x="10635" y="1"/>
                  </a:lnTo>
                  <a:cubicBezTo>
                    <a:pt x="10690" y="0"/>
                    <a:pt x="10745" y="-1"/>
                    <a:pt x="10800" y="0"/>
                  </a:cubicBezTo>
                  <a:cubicBezTo>
                    <a:pt x="15131" y="0"/>
                    <a:pt x="19043" y="2587"/>
                    <a:pt x="20738" y="6573"/>
                  </a:cubicBezTo>
                  <a:lnTo>
                    <a:pt x="23223" y="5516"/>
                  </a:lnTo>
                  <a:lnTo>
                    <a:pt x="21035" y="10942"/>
                  </a:lnTo>
                  <a:lnTo>
                    <a:pt x="15609" y="8754"/>
                  </a:lnTo>
                  <a:lnTo>
                    <a:pt x="18093" y="7698"/>
                  </a:lnTo>
                  <a:close/>
                </a:path>
              </a:pathLst>
            </a:custGeom>
            <a:solidFill>
              <a:srgbClr val="00B050"/>
            </a:solidFill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anchor="ctr">
              <a:flatTx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" name="AutoShape 24"/>
            <p:cNvSpPr>
              <a:spLocks noChangeArrowheads="1"/>
            </p:cNvSpPr>
            <p:nvPr/>
          </p:nvSpPr>
          <p:spPr bwMode="gray">
            <a:xfrm rot="22974404">
              <a:off x="2056" y="1536"/>
              <a:ext cx="1688" cy="1664"/>
            </a:xfrm>
            <a:custGeom>
              <a:avLst/>
              <a:gdLst>
                <a:gd name="G0" fmla="+- -1509893 0 0"/>
                <a:gd name="G1" fmla="+- -5955455 0 0"/>
                <a:gd name="G2" fmla="+- -1509893 0 -5955455"/>
                <a:gd name="G3" fmla="+- 10800 0 0"/>
                <a:gd name="G4" fmla="+- 0 0 -150989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926 0 0"/>
                <a:gd name="G9" fmla="+- 0 0 -5955455"/>
                <a:gd name="G10" fmla="+- 7926 0 2700"/>
                <a:gd name="G11" fmla="cos G10 -1509893"/>
                <a:gd name="G12" fmla="sin G10 -1509893"/>
                <a:gd name="G13" fmla="cos 13500 -1509893"/>
                <a:gd name="G14" fmla="sin 13500 -1509893"/>
                <a:gd name="G15" fmla="+- G11 10800 0"/>
                <a:gd name="G16" fmla="+- G12 10800 0"/>
                <a:gd name="G17" fmla="+- G13 10800 0"/>
                <a:gd name="G18" fmla="+- G14 10800 0"/>
                <a:gd name="G19" fmla="*/ 7926 1 2"/>
                <a:gd name="G20" fmla="+- G19 5400 0"/>
                <a:gd name="G21" fmla="cos G20 -1509893"/>
                <a:gd name="G22" fmla="sin G20 -1509893"/>
                <a:gd name="G23" fmla="+- G21 10800 0"/>
                <a:gd name="G24" fmla="+- G12 G23 G22"/>
                <a:gd name="G25" fmla="+- G22 G23 G11"/>
                <a:gd name="G26" fmla="cos 10800 -1509893"/>
                <a:gd name="G27" fmla="sin 10800 -1509893"/>
                <a:gd name="G28" fmla="cos 7926 -1509893"/>
                <a:gd name="G29" fmla="sin 7926 -150989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5955455"/>
                <a:gd name="G36" fmla="sin G34 -5955455"/>
                <a:gd name="G37" fmla="+/ -5955455 -150989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926 G39"/>
                <a:gd name="G43" fmla="sin 7926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6689 w 21600"/>
                <a:gd name="T5" fmla="*/ 1746 h 21600"/>
                <a:gd name="T6" fmla="*/ 10657 w 21600"/>
                <a:gd name="T7" fmla="*/ 1438 h 21600"/>
                <a:gd name="T8" fmla="*/ 15121 w 21600"/>
                <a:gd name="T9" fmla="*/ 4156 h 21600"/>
                <a:gd name="T10" fmla="*/ 23223 w 21600"/>
                <a:gd name="T11" fmla="*/ 5516 h 21600"/>
                <a:gd name="T12" fmla="*/ 21035 w 21600"/>
                <a:gd name="T13" fmla="*/ 10942 h 21600"/>
                <a:gd name="T14" fmla="*/ 15609 w 21600"/>
                <a:gd name="T15" fmla="*/ 8754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8093" y="7698"/>
                  </a:moveTo>
                  <a:cubicBezTo>
                    <a:pt x="16849" y="4772"/>
                    <a:pt x="13978" y="2874"/>
                    <a:pt x="10800" y="2874"/>
                  </a:cubicBezTo>
                  <a:cubicBezTo>
                    <a:pt x="10759" y="2873"/>
                    <a:pt x="10719" y="2874"/>
                    <a:pt x="10679" y="2874"/>
                  </a:cubicBezTo>
                  <a:lnTo>
                    <a:pt x="10635" y="1"/>
                  </a:lnTo>
                  <a:cubicBezTo>
                    <a:pt x="10690" y="0"/>
                    <a:pt x="10745" y="-1"/>
                    <a:pt x="10800" y="0"/>
                  </a:cubicBezTo>
                  <a:cubicBezTo>
                    <a:pt x="15131" y="0"/>
                    <a:pt x="19043" y="2587"/>
                    <a:pt x="20738" y="6573"/>
                  </a:cubicBezTo>
                  <a:lnTo>
                    <a:pt x="23223" y="5516"/>
                  </a:lnTo>
                  <a:lnTo>
                    <a:pt x="21035" y="10942"/>
                  </a:lnTo>
                  <a:lnTo>
                    <a:pt x="15609" y="8754"/>
                  </a:lnTo>
                  <a:lnTo>
                    <a:pt x="18093" y="7698"/>
                  </a:lnTo>
                  <a:close/>
                </a:path>
              </a:pathLst>
            </a:custGeom>
            <a:solidFill>
              <a:srgbClr val="CC3300"/>
            </a:solidFill>
            <a:ln>
              <a:headEnd/>
              <a:tailEnd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none" anchor="ctr">
              <a:flatTx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" name="AutoShape 22"/>
            <p:cNvSpPr>
              <a:spLocks noChangeArrowheads="1"/>
            </p:cNvSpPr>
            <p:nvPr/>
          </p:nvSpPr>
          <p:spPr bwMode="gray">
            <a:xfrm rot="12174404">
              <a:off x="1968" y="1567"/>
              <a:ext cx="1688" cy="1664"/>
            </a:xfrm>
            <a:custGeom>
              <a:avLst/>
              <a:gdLst>
                <a:gd name="G0" fmla="+- -1509893 0 0"/>
                <a:gd name="G1" fmla="+- -5955455 0 0"/>
                <a:gd name="G2" fmla="+- -1509893 0 -5955455"/>
                <a:gd name="G3" fmla="+- 10800 0 0"/>
                <a:gd name="G4" fmla="+- 0 0 -150989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926 0 0"/>
                <a:gd name="G9" fmla="+- 0 0 -5955455"/>
                <a:gd name="G10" fmla="+- 7926 0 2700"/>
                <a:gd name="G11" fmla="cos G10 -1509893"/>
                <a:gd name="G12" fmla="sin G10 -1509893"/>
                <a:gd name="G13" fmla="cos 13500 -1509893"/>
                <a:gd name="G14" fmla="sin 13500 -1509893"/>
                <a:gd name="G15" fmla="+- G11 10800 0"/>
                <a:gd name="G16" fmla="+- G12 10800 0"/>
                <a:gd name="G17" fmla="+- G13 10800 0"/>
                <a:gd name="G18" fmla="+- G14 10800 0"/>
                <a:gd name="G19" fmla="*/ 7926 1 2"/>
                <a:gd name="G20" fmla="+- G19 5400 0"/>
                <a:gd name="G21" fmla="cos G20 -1509893"/>
                <a:gd name="G22" fmla="sin G20 -1509893"/>
                <a:gd name="G23" fmla="+- G21 10800 0"/>
                <a:gd name="G24" fmla="+- G12 G23 G22"/>
                <a:gd name="G25" fmla="+- G22 G23 G11"/>
                <a:gd name="G26" fmla="cos 10800 -1509893"/>
                <a:gd name="G27" fmla="sin 10800 -1509893"/>
                <a:gd name="G28" fmla="cos 7926 -1509893"/>
                <a:gd name="G29" fmla="sin 7926 -150989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5955455"/>
                <a:gd name="G36" fmla="sin G34 -5955455"/>
                <a:gd name="G37" fmla="+/ -5955455 -150989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926 G39"/>
                <a:gd name="G43" fmla="sin 7926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6689 w 21600"/>
                <a:gd name="T5" fmla="*/ 1746 h 21600"/>
                <a:gd name="T6" fmla="*/ 10657 w 21600"/>
                <a:gd name="T7" fmla="*/ 1438 h 21600"/>
                <a:gd name="T8" fmla="*/ 15121 w 21600"/>
                <a:gd name="T9" fmla="*/ 4156 h 21600"/>
                <a:gd name="T10" fmla="*/ 23223 w 21600"/>
                <a:gd name="T11" fmla="*/ 5516 h 21600"/>
                <a:gd name="T12" fmla="*/ 21035 w 21600"/>
                <a:gd name="T13" fmla="*/ 10942 h 21600"/>
                <a:gd name="T14" fmla="*/ 15609 w 21600"/>
                <a:gd name="T15" fmla="*/ 8754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8093" y="7698"/>
                  </a:moveTo>
                  <a:cubicBezTo>
                    <a:pt x="16849" y="4772"/>
                    <a:pt x="13978" y="2874"/>
                    <a:pt x="10800" y="2874"/>
                  </a:cubicBezTo>
                  <a:cubicBezTo>
                    <a:pt x="10759" y="2873"/>
                    <a:pt x="10719" y="2874"/>
                    <a:pt x="10679" y="2874"/>
                  </a:cubicBezTo>
                  <a:lnTo>
                    <a:pt x="10635" y="1"/>
                  </a:lnTo>
                  <a:cubicBezTo>
                    <a:pt x="10690" y="0"/>
                    <a:pt x="10745" y="-1"/>
                    <a:pt x="10800" y="0"/>
                  </a:cubicBezTo>
                  <a:cubicBezTo>
                    <a:pt x="15131" y="0"/>
                    <a:pt x="19043" y="2587"/>
                    <a:pt x="20738" y="6573"/>
                  </a:cubicBezTo>
                  <a:lnTo>
                    <a:pt x="23223" y="5516"/>
                  </a:lnTo>
                  <a:lnTo>
                    <a:pt x="21035" y="10942"/>
                  </a:lnTo>
                  <a:lnTo>
                    <a:pt x="15609" y="8754"/>
                  </a:lnTo>
                  <a:lnTo>
                    <a:pt x="18093" y="7698"/>
                  </a:lnTo>
                  <a:close/>
                </a:path>
              </a:pathLst>
            </a:custGeom>
            <a:solidFill>
              <a:srgbClr val="CC3300"/>
            </a:solidFill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wrap="none" anchor="ctr">
              <a:flatTx/>
            </a:bodyPr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9" name="Text Box 9"/>
          <p:cNvSpPr txBox="1">
            <a:spLocks noChangeArrowheads="1"/>
          </p:cNvSpPr>
          <p:nvPr/>
        </p:nvSpPr>
        <p:spPr bwMode="gray">
          <a:xfrm>
            <a:off x="8686800" y="2590800"/>
            <a:ext cx="3657600" cy="160659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128016" tIns="64008" rIns="128016" bIns="64008">
            <a:spAutoFit/>
          </a:bodyPr>
          <a:lstStyle/>
          <a:p>
            <a:pPr lvl="0"/>
            <a:r>
              <a:rPr lang="ru-RU" sz="2400" b="1" dirty="0" smtClean="0"/>
              <a:t>2. Проведение переговоров. Получение необходимых ресурсов.</a:t>
            </a:r>
            <a:endParaRPr lang="ru-RU" sz="2400" dirty="0" smtClean="0"/>
          </a:p>
          <a:p>
            <a:endParaRPr lang="ru-RU" sz="2400" dirty="0"/>
          </a:p>
        </p:txBody>
      </p:sp>
      <p:sp>
        <p:nvSpPr>
          <p:cNvPr id="42" name="Text Box 9"/>
          <p:cNvSpPr txBox="1">
            <a:spLocks noChangeArrowheads="1"/>
          </p:cNvSpPr>
          <p:nvPr/>
        </p:nvSpPr>
        <p:spPr bwMode="gray">
          <a:xfrm>
            <a:off x="3962400" y="7315200"/>
            <a:ext cx="3962400" cy="12372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128016" tIns="64008" rIns="128016" bIns="64008">
            <a:spAutoFit/>
          </a:bodyPr>
          <a:lstStyle/>
          <a:p>
            <a:pPr lvl="0"/>
            <a:r>
              <a:rPr lang="ru-RU" sz="2400" b="1" dirty="0" smtClean="0"/>
              <a:t>3. Проведение плановых мероприятий.</a:t>
            </a:r>
            <a:endParaRPr lang="ru-RU" sz="2400" dirty="0" smtClean="0"/>
          </a:p>
          <a:p>
            <a:pPr lvl="0"/>
            <a:endParaRPr lang="ru-RU" sz="2400" b="1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7" grpId="0" animBg="1"/>
      <p:bldP spid="8198" grpId="0" animBg="1"/>
      <p:bldP spid="28" grpId="0"/>
      <p:bldP spid="23" grpId="0" animBg="1"/>
      <p:bldP spid="30" grpId="0" animBg="1"/>
      <p:bldP spid="35" grpId="0" animBg="1"/>
      <p:bldP spid="36" grpId="0"/>
      <p:bldP spid="38" grpId="0" animBg="1"/>
      <p:bldP spid="39" grpId="0"/>
      <p:bldP spid="4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801600" cy="960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Text Box 4"/>
          <p:cNvSpPr txBox="1">
            <a:spLocks noChangeArrowheads="1"/>
          </p:cNvSpPr>
          <p:nvPr/>
        </p:nvSpPr>
        <p:spPr bwMode="gray">
          <a:xfrm>
            <a:off x="4495800" y="3810000"/>
            <a:ext cx="3505200" cy="113877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</a:pPr>
            <a:r>
              <a:rPr lang="en-US" sz="3600" b="1" dirty="0" smtClean="0">
                <a:cs typeface="Arial" charset="0"/>
              </a:rPr>
              <a:t>III</a:t>
            </a:r>
            <a:r>
              <a:rPr lang="ru-RU" sz="3600" b="1" dirty="0" smtClean="0">
                <a:cs typeface="Arial" charset="0"/>
              </a:rPr>
              <a:t> </a:t>
            </a:r>
            <a:r>
              <a:rPr lang="ru-RU" sz="3200" b="1" dirty="0" smtClean="0">
                <a:cs typeface="Arial" charset="0"/>
              </a:rPr>
              <a:t>этап</a:t>
            </a:r>
            <a:r>
              <a:rPr lang="ru-RU" sz="3600" b="1" dirty="0" smtClean="0">
                <a:cs typeface="Arial" charset="0"/>
              </a:rPr>
              <a:t> – </a:t>
            </a:r>
          </a:p>
          <a:p>
            <a:pPr algn="ctr">
              <a:spcBef>
                <a:spcPts val="0"/>
              </a:spcBef>
            </a:pPr>
            <a:r>
              <a:rPr lang="ru-RU" sz="3200" b="1" dirty="0" smtClean="0"/>
              <a:t>заключительный</a:t>
            </a:r>
            <a:endParaRPr lang="en-US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AutoShape 8"/>
          <p:cNvSpPr>
            <a:spLocks noChangeArrowheads="1"/>
          </p:cNvSpPr>
          <p:nvPr/>
        </p:nvSpPr>
        <p:spPr bwMode="gray">
          <a:xfrm>
            <a:off x="4267200" y="6858000"/>
            <a:ext cx="3962400" cy="2240280"/>
          </a:xfrm>
          <a:prstGeom prst="roundRect">
            <a:avLst>
              <a:gd name="adj" fmla="val 12699"/>
            </a:avLst>
          </a:prstGeom>
          <a:solidFill>
            <a:srgbClr val="00B050"/>
          </a:solidFill>
          <a:ln w="9525" algn="ctr">
            <a:noFill/>
            <a:round/>
            <a:headEnd/>
            <a:tailEnd/>
          </a:ln>
        </p:spPr>
        <p:txBody>
          <a:bodyPr wrap="none" lIns="128016" tIns="64008" rIns="128016" bIns="64008" anchor="ctr"/>
          <a:lstStyle/>
          <a:p>
            <a:endParaRPr lang="ru-RU" dirty="0">
              <a:solidFill>
                <a:srgbClr val="FF6699"/>
              </a:solidFill>
            </a:endParaRPr>
          </a:p>
        </p:txBody>
      </p:sp>
      <p:sp>
        <p:nvSpPr>
          <p:cNvPr id="38" name="AutoShape 17"/>
          <p:cNvSpPr>
            <a:spLocks noChangeArrowheads="1"/>
          </p:cNvSpPr>
          <p:nvPr/>
        </p:nvSpPr>
        <p:spPr bwMode="gray">
          <a:xfrm>
            <a:off x="4343400" y="7010400"/>
            <a:ext cx="3733800" cy="18288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>
            <a:outerShdw dist="17961" dir="13500000" algn="ctr" rotWithShape="0">
              <a:srgbClr val="999999"/>
            </a:outerShdw>
          </a:effectLst>
        </p:spPr>
        <p:txBody>
          <a:bodyPr wrap="none" lIns="128016" tIns="64008" rIns="128016" bIns="64008" anchor="ctr"/>
          <a:lstStyle/>
          <a:p>
            <a:pPr>
              <a:defRPr/>
            </a:pPr>
            <a:endParaRPr lang="ru-RU" dirty="0"/>
          </a:p>
        </p:txBody>
      </p:sp>
      <p:grpSp>
        <p:nvGrpSpPr>
          <p:cNvPr id="2" name="Group 20"/>
          <p:cNvGrpSpPr>
            <a:grpSpLocks/>
          </p:cNvGrpSpPr>
          <p:nvPr/>
        </p:nvGrpSpPr>
        <p:grpSpPr bwMode="auto">
          <a:xfrm rot="4107082">
            <a:off x="3639509" y="1460669"/>
            <a:ext cx="5029200" cy="5184611"/>
            <a:chOff x="1968" y="1484"/>
            <a:chExt cx="1776" cy="1770"/>
          </a:xfrm>
        </p:grpSpPr>
        <p:sp>
          <p:nvSpPr>
            <p:cNvPr id="24" name="AutoShape 21"/>
            <p:cNvSpPr>
              <a:spLocks noChangeArrowheads="1"/>
            </p:cNvSpPr>
            <p:nvPr/>
          </p:nvSpPr>
          <p:spPr bwMode="gray">
            <a:xfrm rot="6774404">
              <a:off x="2005" y="1578"/>
              <a:ext cx="1688" cy="1664"/>
            </a:xfrm>
            <a:custGeom>
              <a:avLst/>
              <a:gdLst>
                <a:gd name="G0" fmla="+- -1509893 0 0"/>
                <a:gd name="G1" fmla="+- -5955455 0 0"/>
                <a:gd name="G2" fmla="+- -1509893 0 -5955455"/>
                <a:gd name="G3" fmla="+- 10800 0 0"/>
                <a:gd name="G4" fmla="+- 0 0 -150989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926 0 0"/>
                <a:gd name="G9" fmla="+- 0 0 -5955455"/>
                <a:gd name="G10" fmla="+- 7926 0 2700"/>
                <a:gd name="G11" fmla="cos G10 -1509893"/>
                <a:gd name="G12" fmla="sin G10 -1509893"/>
                <a:gd name="G13" fmla="cos 13500 -1509893"/>
                <a:gd name="G14" fmla="sin 13500 -1509893"/>
                <a:gd name="G15" fmla="+- G11 10800 0"/>
                <a:gd name="G16" fmla="+- G12 10800 0"/>
                <a:gd name="G17" fmla="+- G13 10800 0"/>
                <a:gd name="G18" fmla="+- G14 10800 0"/>
                <a:gd name="G19" fmla="*/ 7926 1 2"/>
                <a:gd name="G20" fmla="+- G19 5400 0"/>
                <a:gd name="G21" fmla="cos G20 -1509893"/>
                <a:gd name="G22" fmla="sin G20 -1509893"/>
                <a:gd name="G23" fmla="+- G21 10800 0"/>
                <a:gd name="G24" fmla="+- G12 G23 G22"/>
                <a:gd name="G25" fmla="+- G22 G23 G11"/>
                <a:gd name="G26" fmla="cos 10800 -1509893"/>
                <a:gd name="G27" fmla="sin 10800 -1509893"/>
                <a:gd name="G28" fmla="cos 7926 -1509893"/>
                <a:gd name="G29" fmla="sin 7926 -150989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5955455"/>
                <a:gd name="G36" fmla="sin G34 -5955455"/>
                <a:gd name="G37" fmla="+/ -5955455 -150989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926 G39"/>
                <a:gd name="G43" fmla="sin 7926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6689 w 21600"/>
                <a:gd name="T5" fmla="*/ 1746 h 21600"/>
                <a:gd name="T6" fmla="*/ 10657 w 21600"/>
                <a:gd name="T7" fmla="*/ 1438 h 21600"/>
                <a:gd name="T8" fmla="*/ 15121 w 21600"/>
                <a:gd name="T9" fmla="*/ 4156 h 21600"/>
                <a:gd name="T10" fmla="*/ 23223 w 21600"/>
                <a:gd name="T11" fmla="*/ 5516 h 21600"/>
                <a:gd name="T12" fmla="*/ 21035 w 21600"/>
                <a:gd name="T13" fmla="*/ 10942 h 21600"/>
                <a:gd name="T14" fmla="*/ 15609 w 21600"/>
                <a:gd name="T15" fmla="*/ 8754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8093" y="7698"/>
                  </a:moveTo>
                  <a:cubicBezTo>
                    <a:pt x="16849" y="4772"/>
                    <a:pt x="13978" y="2874"/>
                    <a:pt x="10800" y="2874"/>
                  </a:cubicBezTo>
                  <a:cubicBezTo>
                    <a:pt x="10759" y="2873"/>
                    <a:pt x="10719" y="2874"/>
                    <a:pt x="10679" y="2874"/>
                  </a:cubicBezTo>
                  <a:lnTo>
                    <a:pt x="10635" y="1"/>
                  </a:lnTo>
                  <a:cubicBezTo>
                    <a:pt x="10690" y="0"/>
                    <a:pt x="10745" y="-1"/>
                    <a:pt x="10800" y="0"/>
                  </a:cubicBezTo>
                  <a:cubicBezTo>
                    <a:pt x="15131" y="0"/>
                    <a:pt x="19043" y="2587"/>
                    <a:pt x="20738" y="6573"/>
                  </a:cubicBezTo>
                  <a:lnTo>
                    <a:pt x="23223" y="5516"/>
                  </a:lnTo>
                  <a:lnTo>
                    <a:pt x="21035" y="10942"/>
                  </a:lnTo>
                  <a:lnTo>
                    <a:pt x="15609" y="8754"/>
                  </a:lnTo>
                  <a:lnTo>
                    <a:pt x="18093" y="7698"/>
                  </a:lnTo>
                  <a:close/>
                </a:path>
              </a:pathLst>
            </a:custGeom>
            <a:solidFill>
              <a:srgbClr val="00B050"/>
            </a:solidFill>
            <a:ln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anchor="ctr">
              <a:flatTx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" name="AutoShape 23"/>
            <p:cNvSpPr>
              <a:spLocks noChangeArrowheads="1"/>
            </p:cNvSpPr>
            <p:nvPr/>
          </p:nvSpPr>
          <p:spPr bwMode="gray">
            <a:xfrm rot="17574404">
              <a:off x="2033" y="1496"/>
              <a:ext cx="1689" cy="1666"/>
            </a:xfrm>
            <a:custGeom>
              <a:avLst/>
              <a:gdLst>
                <a:gd name="G0" fmla="+- -1509893 0 0"/>
                <a:gd name="G1" fmla="+- -5955455 0 0"/>
                <a:gd name="G2" fmla="+- -1509893 0 -5955455"/>
                <a:gd name="G3" fmla="+- 10800 0 0"/>
                <a:gd name="G4" fmla="+- 0 0 -150989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926 0 0"/>
                <a:gd name="G9" fmla="+- 0 0 -5955455"/>
                <a:gd name="G10" fmla="+- 7926 0 2700"/>
                <a:gd name="G11" fmla="cos G10 -1509893"/>
                <a:gd name="G12" fmla="sin G10 -1509893"/>
                <a:gd name="G13" fmla="cos 13500 -1509893"/>
                <a:gd name="G14" fmla="sin 13500 -1509893"/>
                <a:gd name="G15" fmla="+- G11 10800 0"/>
                <a:gd name="G16" fmla="+- G12 10800 0"/>
                <a:gd name="G17" fmla="+- G13 10800 0"/>
                <a:gd name="G18" fmla="+- G14 10800 0"/>
                <a:gd name="G19" fmla="*/ 7926 1 2"/>
                <a:gd name="G20" fmla="+- G19 5400 0"/>
                <a:gd name="G21" fmla="cos G20 -1509893"/>
                <a:gd name="G22" fmla="sin G20 -1509893"/>
                <a:gd name="G23" fmla="+- G21 10800 0"/>
                <a:gd name="G24" fmla="+- G12 G23 G22"/>
                <a:gd name="G25" fmla="+- G22 G23 G11"/>
                <a:gd name="G26" fmla="cos 10800 -1509893"/>
                <a:gd name="G27" fmla="sin 10800 -1509893"/>
                <a:gd name="G28" fmla="cos 7926 -1509893"/>
                <a:gd name="G29" fmla="sin 7926 -150989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5955455"/>
                <a:gd name="G36" fmla="sin G34 -5955455"/>
                <a:gd name="G37" fmla="+/ -5955455 -150989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926 G39"/>
                <a:gd name="G43" fmla="sin 7926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6689 w 21600"/>
                <a:gd name="T5" fmla="*/ 1746 h 21600"/>
                <a:gd name="T6" fmla="*/ 10657 w 21600"/>
                <a:gd name="T7" fmla="*/ 1438 h 21600"/>
                <a:gd name="T8" fmla="*/ 15121 w 21600"/>
                <a:gd name="T9" fmla="*/ 4156 h 21600"/>
                <a:gd name="T10" fmla="*/ 23223 w 21600"/>
                <a:gd name="T11" fmla="*/ 5516 h 21600"/>
                <a:gd name="T12" fmla="*/ 21035 w 21600"/>
                <a:gd name="T13" fmla="*/ 10942 h 21600"/>
                <a:gd name="T14" fmla="*/ 15609 w 21600"/>
                <a:gd name="T15" fmla="*/ 8754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8093" y="7698"/>
                  </a:moveTo>
                  <a:cubicBezTo>
                    <a:pt x="16849" y="4772"/>
                    <a:pt x="13978" y="2874"/>
                    <a:pt x="10800" y="2874"/>
                  </a:cubicBezTo>
                  <a:cubicBezTo>
                    <a:pt x="10759" y="2873"/>
                    <a:pt x="10719" y="2874"/>
                    <a:pt x="10679" y="2874"/>
                  </a:cubicBezTo>
                  <a:lnTo>
                    <a:pt x="10635" y="1"/>
                  </a:lnTo>
                  <a:cubicBezTo>
                    <a:pt x="10690" y="0"/>
                    <a:pt x="10745" y="-1"/>
                    <a:pt x="10800" y="0"/>
                  </a:cubicBezTo>
                  <a:cubicBezTo>
                    <a:pt x="15131" y="0"/>
                    <a:pt x="19043" y="2587"/>
                    <a:pt x="20738" y="6573"/>
                  </a:cubicBezTo>
                  <a:lnTo>
                    <a:pt x="23223" y="5516"/>
                  </a:lnTo>
                  <a:lnTo>
                    <a:pt x="21035" y="10942"/>
                  </a:lnTo>
                  <a:lnTo>
                    <a:pt x="15609" y="8754"/>
                  </a:lnTo>
                  <a:lnTo>
                    <a:pt x="18093" y="7698"/>
                  </a:lnTo>
                  <a:close/>
                </a:path>
              </a:pathLst>
            </a:custGeom>
            <a:solidFill>
              <a:srgbClr val="00B050"/>
            </a:solidFill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anchor="ctr">
              <a:flatTx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" name="AutoShape 24"/>
            <p:cNvSpPr>
              <a:spLocks noChangeArrowheads="1"/>
            </p:cNvSpPr>
            <p:nvPr/>
          </p:nvSpPr>
          <p:spPr bwMode="gray">
            <a:xfrm rot="22974404">
              <a:off x="2056" y="1536"/>
              <a:ext cx="1688" cy="1664"/>
            </a:xfrm>
            <a:custGeom>
              <a:avLst/>
              <a:gdLst>
                <a:gd name="G0" fmla="+- -1509893 0 0"/>
                <a:gd name="G1" fmla="+- -5955455 0 0"/>
                <a:gd name="G2" fmla="+- -1509893 0 -5955455"/>
                <a:gd name="G3" fmla="+- 10800 0 0"/>
                <a:gd name="G4" fmla="+- 0 0 -150989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926 0 0"/>
                <a:gd name="G9" fmla="+- 0 0 -5955455"/>
                <a:gd name="G10" fmla="+- 7926 0 2700"/>
                <a:gd name="G11" fmla="cos G10 -1509893"/>
                <a:gd name="G12" fmla="sin G10 -1509893"/>
                <a:gd name="G13" fmla="cos 13500 -1509893"/>
                <a:gd name="G14" fmla="sin 13500 -1509893"/>
                <a:gd name="G15" fmla="+- G11 10800 0"/>
                <a:gd name="G16" fmla="+- G12 10800 0"/>
                <a:gd name="G17" fmla="+- G13 10800 0"/>
                <a:gd name="G18" fmla="+- G14 10800 0"/>
                <a:gd name="G19" fmla="*/ 7926 1 2"/>
                <a:gd name="G20" fmla="+- G19 5400 0"/>
                <a:gd name="G21" fmla="cos G20 -1509893"/>
                <a:gd name="G22" fmla="sin G20 -1509893"/>
                <a:gd name="G23" fmla="+- G21 10800 0"/>
                <a:gd name="G24" fmla="+- G12 G23 G22"/>
                <a:gd name="G25" fmla="+- G22 G23 G11"/>
                <a:gd name="G26" fmla="cos 10800 -1509893"/>
                <a:gd name="G27" fmla="sin 10800 -1509893"/>
                <a:gd name="G28" fmla="cos 7926 -1509893"/>
                <a:gd name="G29" fmla="sin 7926 -150989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5955455"/>
                <a:gd name="G36" fmla="sin G34 -5955455"/>
                <a:gd name="G37" fmla="+/ -5955455 -150989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926 G39"/>
                <a:gd name="G43" fmla="sin 7926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6689 w 21600"/>
                <a:gd name="T5" fmla="*/ 1746 h 21600"/>
                <a:gd name="T6" fmla="*/ 10657 w 21600"/>
                <a:gd name="T7" fmla="*/ 1438 h 21600"/>
                <a:gd name="T8" fmla="*/ 15121 w 21600"/>
                <a:gd name="T9" fmla="*/ 4156 h 21600"/>
                <a:gd name="T10" fmla="*/ 23223 w 21600"/>
                <a:gd name="T11" fmla="*/ 5516 h 21600"/>
                <a:gd name="T12" fmla="*/ 21035 w 21600"/>
                <a:gd name="T13" fmla="*/ 10942 h 21600"/>
                <a:gd name="T14" fmla="*/ 15609 w 21600"/>
                <a:gd name="T15" fmla="*/ 8754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8093" y="7698"/>
                  </a:moveTo>
                  <a:cubicBezTo>
                    <a:pt x="16849" y="4772"/>
                    <a:pt x="13978" y="2874"/>
                    <a:pt x="10800" y="2874"/>
                  </a:cubicBezTo>
                  <a:cubicBezTo>
                    <a:pt x="10759" y="2873"/>
                    <a:pt x="10719" y="2874"/>
                    <a:pt x="10679" y="2874"/>
                  </a:cubicBezTo>
                  <a:lnTo>
                    <a:pt x="10635" y="1"/>
                  </a:lnTo>
                  <a:cubicBezTo>
                    <a:pt x="10690" y="0"/>
                    <a:pt x="10745" y="-1"/>
                    <a:pt x="10800" y="0"/>
                  </a:cubicBezTo>
                  <a:cubicBezTo>
                    <a:pt x="15131" y="0"/>
                    <a:pt x="19043" y="2587"/>
                    <a:pt x="20738" y="6573"/>
                  </a:cubicBezTo>
                  <a:lnTo>
                    <a:pt x="23223" y="5516"/>
                  </a:lnTo>
                  <a:lnTo>
                    <a:pt x="21035" y="10942"/>
                  </a:lnTo>
                  <a:lnTo>
                    <a:pt x="15609" y="8754"/>
                  </a:lnTo>
                  <a:lnTo>
                    <a:pt x="18093" y="7698"/>
                  </a:lnTo>
                  <a:close/>
                </a:path>
              </a:pathLst>
            </a:custGeom>
            <a:solidFill>
              <a:srgbClr val="CC3300"/>
            </a:solidFill>
            <a:ln>
              <a:headEnd/>
              <a:tailEnd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none" anchor="ctr">
              <a:flatTx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" name="AutoShape 22"/>
            <p:cNvSpPr>
              <a:spLocks noChangeArrowheads="1"/>
            </p:cNvSpPr>
            <p:nvPr/>
          </p:nvSpPr>
          <p:spPr bwMode="gray">
            <a:xfrm rot="12174404">
              <a:off x="1968" y="1567"/>
              <a:ext cx="1688" cy="1664"/>
            </a:xfrm>
            <a:custGeom>
              <a:avLst/>
              <a:gdLst>
                <a:gd name="G0" fmla="+- -1509893 0 0"/>
                <a:gd name="G1" fmla="+- -5955455 0 0"/>
                <a:gd name="G2" fmla="+- -1509893 0 -5955455"/>
                <a:gd name="G3" fmla="+- 10800 0 0"/>
                <a:gd name="G4" fmla="+- 0 0 -150989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926 0 0"/>
                <a:gd name="G9" fmla="+- 0 0 -5955455"/>
                <a:gd name="G10" fmla="+- 7926 0 2700"/>
                <a:gd name="G11" fmla="cos G10 -1509893"/>
                <a:gd name="G12" fmla="sin G10 -1509893"/>
                <a:gd name="G13" fmla="cos 13500 -1509893"/>
                <a:gd name="G14" fmla="sin 13500 -1509893"/>
                <a:gd name="G15" fmla="+- G11 10800 0"/>
                <a:gd name="G16" fmla="+- G12 10800 0"/>
                <a:gd name="G17" fmla="+- G13 10800 0"/>
                <a:gd name="G18" fmla="+- G14 10800 0"/>
                <a:gd name="G19" fmla="*/ 7926 1 2"/>
                <a:gd name="G20" fmla="+- G19 5400 0"/>
                <a:gd name="G21" fmla="cos G20 -1509893"/>
                <a:gd name="G22" fmla="sin G20 -1509893"/>
                <a:gd name="G23" fmla="+- G21 10800 0"/>
                <a:gd name="G24" fmla="+- G12 G23 G22"/>
                <a:gd name="G25" fmla="+- G22 G23 G11"/>
                <a:gd name="G26" fmla="cos 10800 -1509893"/>
                <a:gd name="G27" fmla="sin 10800 -1509893"/>
                <a:gd name="G28" fmla="cos 7926 -1509893"/>
                <a:gd name="G29" fmla="sin 7926 -150989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5955455"/>
                <a:gd name="G36" fmla="sin G34 -5955455"/>
                <a:gd name="G37" fmla="+/ -5955455 -150989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926 G39"/>
                <a:gd name="G43" fmla="sin 7926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6689 w 21600"/>
                <a:gd name="T5" fmla="*/ 1746 h 21600"/>
                <a:gd name="T6" fmla="*/ 10657 w 21600"/>
                <a:gd name="T7" fmla="*/ 1438 h 21600"/>
                <a:gd name="T8" fmla="*/ 15121 w 21600"/>
                <a:gd name="T9" fmla="*/ 4156 h 21600"/>
                <a:gd name="T10" fmla="*/ 23223 w 21600"/>
                <a:gd name="T11" fmla="*/ 5516 h 21600"/>
                <a:gd name="T12" fmla="*/ 21035 w 21600"/>
                <a:gd name="T13" fmla="*/ 10942 h 21600"/>
                <a:gd name="T14" fmla="*/ 15609 w 21600"/>
                <a:gd name="T15" fmla="*/ 8754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8093" y="7698"/>
                  </a:moveTo>
                  <a:cubicBezTo>
                    <a:pt x="16849" y="4772"/>
                    <a:pt x="13978" y="2874"/>
                    <a:pt x="10800" y="2874"/>
                  </a:cubicBezTo>
                  <a:cubicBezTo>
                    <a:pt x="10759" y="2873"/>
                    <a:pt x="10719" y="2874"/>
                    <a:pt x="10679" y="2874"/>
                  </a:cubicBezTo>
                  <a:lnTo>
                    <a:pt x="10635" y="1"/>
                  </a:lnTo>
                  <a:cubicBezTo>
                    <a:pt x="10690" y="0"/>
                    <a:pt x="10745" y="-1"/>
                    <a:pt x="10800" y="0"/>
                  </a:cubicBezTo>
                  <a:cubicBezTo>
                    <a:pt x="15131" y="0"/>
                    <a:pt x="19043" y="2587"/>
                    <a:pt x="20738" y="6573"/>
                  </a:cubicBezTo>
                  <a:lnTo>
                    <a:pt x="23223" y="5516"/>
                  </a:lnTo>
                  <a:lnTo>
                    <a:pt x="21035" y="10942"/>
                  </a:lnTo>
                  <a:lnTo>
                    <a:pt x="15609" y="8754"/>
                  </a:lnTo>
                  <a:lnTo>
                    <a:pt x="18093" y="7698"/>
                  </a:lnTo>
                  <a:close/>
                </a:path>
              </a:pathLst>
            </a:custGeom>
            <a:solidFill>
              <a:srgbClr val="CC3300"/>
            </a:solidFill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wrap="none" anchor="ctr">
              <a:flatTx/>
            </a:bodyPr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9" name="Text Box 9"/>
          <p:cNvSpPr txBox="1">
            <a:spLocks noChangeArrowheads="1"/>
          </p:cNvSpPr>
          <p:nvPr/>
        </p:nvSpPr>
        <p:spPr bwMode="gray">
          <a:xfrm>
            <a:off x="4343400" y="7086600"/>
            <a:ext cx="3657600" cy="197592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128016" tIns="64008" rIns="128016" bIns="64008">
            <a:spAutoFit/>
          </a:bodyPr>
          <a:lstStyle/>
          <a:p>
            <a:pPr algn="ctr"/>
            <a:endParaRPr lang="ru-RU" sz="2400" b="1" dirty="0" smtClean="0"/>
          </a:p>
          <a:p>
            <a:pPr algn="ctr"/>
            <a:r>
              <a:rPr lang="ru-RU" sz="2400" b="1" dirty="0" smtClean="0"/>
              <a:t>Анализ результатов работы</a:t>
            </a:r>
            <a:r>
              <a:rPr lang="ru-RU" sz="2400" dirty="0" smtClean="0"/>
              <a:t> </a:t>
            </a:r>
          </a:p>
          <a:p>
            <a:pPr lvl="0"/>
            <a:endParaRPr lang="ru-RU" sz="2400" dirty="0" smtClean="0"/>
          </a:p>
          <a:p>
            <a:endParaRPr lang="ru-RU" sz="2400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35" grpId="0" animBg="1"/>
      <p:bldP spid="38" grpId="0" animBg="1"/>
      <p:bldP spid="3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801600" cy="960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Rectangle 5"/>
          <p:cNvSpPr>
            <a:spLocks noChangeArrowheads="1"/>
          </p:cNvSpPr>
          <p:nvPr/>
        </p:nvSpPr>
        <p:spPr bwMode="auto">
          <a:xfrm>
            <a:off x="533403" y="990601"/>
            <a:ext cx="11628438" cy="612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7831" tIns="63924" rIns="127831" bIns="63924" anchor="ctr"/>
          <a:lstStyle/>
          <a:p>
            <a:pPr algn="ctr" defTabSz="1277679"/>
            <a:r>
              <a:rPr lang="ru-RU" sz="4800" b="1" dirty="0">
                <a:solidFill>
                  <a:schemeClr val="tx2"/>
                </a:solidFill>
              </a:rPr>
              <a:t/>
            </a:r>
            <a:br>
              <a:rPr lang="ru-RU" sz="4800" b="1" dirty="0">
                <a:solidFill>
                  <a:schemeClr val="tx2"/>
                </a:solidFill>
              </a:rPr>
            </a:br>
            <a:endParaRPr lang="ru-RU" sz="4800" b="1" dirty="0">
              <a:solidFill>
                <a:schemeClr val="tx2"/>
              </a:solidFill>
            </a:endParaRP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685800" y="2286000"/>
            <a:ext cx="11277600" cy="3733800"/>
          </a:xfrm>
          <a:prstGeom prst="horizontalScroll">
            <a:avLst/>
          </a:prstGeom>
          <a:solidFill>
            <a:srgbClr val="00B05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6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6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551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5359</TotalTime>
  <Words>190</Words>
  <Application>Microsoft Office PowerPoint</Application>
  <PresentationFormat>A3 (297x420 мм)</PresentationFormat>
  <Paragraphs>49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1</dc:creator>
  <cp:lastModifiedBy>Админ</cp:lastModifiedBy>
  <cp:revision>506</cp:revision>
  <cp:lastPrinted>1601-01-01T00:00:00Z</cp:lastPrinted>
  <dcterms:created xsi:type="dcterms:W3CDTF">1601-01-01T00:00:00Z</dcterms:created>
  <dcterms:modified xsi:type="dcterms:W3CDTF">2012-01-16T17:14:44Z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