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56" r:id="rId3"/>
    <p:sldId id="279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3B5496E-9997-4DE4-A884-93605D4B156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19B975D-3EA5-4E9D-8068-FF1E478554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Посвящение </a:t>
            </a:r>
            <a:b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юные пешеходы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_Caution_children_sig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571612"/>
            <a:ext cx="5648103" cy="4525963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8cc3cf4db098b1f-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9018" y="1714500"/>
            <a:ext cx="438881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_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0443" y="1714500"/>
            <a:ext cx="452596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_Caution_children_sig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714488"/>
            <a:ext cx="564810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832_193352519219_67928459219_3231544_5231503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9890" y="1714500"/>
            <a:ext cx="3847069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_Caution_children_sig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9373" y="1714500"/>
            <a:ext cx="564810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76373_640_575_sour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714488"/>
            <a:ext cx="5037594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2348880"/>
            <a:ext cx="5072098" cy="828668"/>
          </a:xfrm>
        </p:spPr>
        <p:txBody>
          <a:bodyPr/>
          <a:lstStyle/>
          <a:p>
            <a:pPr>
              <a:buNone/>
            </a:pP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6572296" cy="1143000"/>
          </a:xfrm>
        </p:spPr>
        <p:txBody>
          <a:bodyPr/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Испытание-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9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2857496"/>
            <a:ext cx="2952774" cy="2526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00815_201706_93751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8597" y="1714500"/>
            <a:ext cx="6949655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832_193352519219_67928459219_3231544_5231503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9890" y="1714500"/>
            <a:ext cx="3847069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980fca51d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559113">
            <a:off x="61590" y="2420400"/>
            <a:ext cx="3931044" cy="1012823"/>
          </a:xfrm>
        </p:spPr>
        <p:txBody>
          <a:bodyPr>
            <a:normAutofit/>
          </a:bodyPr>
          <a:lstStyle/>
          <a:p>
            <a:r>
              <a:rPr lang="ru-RU" b="1" dirty="0" smtClean="0"/>
              <a:t>Агитбригада </a:t>
            </a:r>
            <a:endParaRPr lang="ru-RU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owp.ru_lada_kalina_hetchbek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6116" y="1714500"/>
            <a:ext cx="6034617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TELS-Navigator-550-2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5425" y="2043906"/>
            <a:ext cx="6096000" cy="38671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357554" y="4571984"/>
            <a:ext cx="2357454" cy="2286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357554" y="2285992"/>
            <a:ext cx="2357454" cy="2286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86116" y="0"/>
            <a:ext cx="2357454" cy="2286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Поздравляем</a:t>
            </a:r>
            <a:b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юных</a:t>
            </a:r>
            <a:b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пешеходов!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1.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214554"/>
            <a:ext cx="2857500" cy="2857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.1.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285992"/>
            <a:ext cx="2857500" cy="28575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8cc3cf4db098b1f-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9018" y="1714500"/>
            <a:ext cx="438881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top_sign_pa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714488"/>
            <a:ext cx="4517123" cy="4525963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_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5978" y="1714500"/>
            <a:ext cx="509489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5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7444" y="1714500"/>
            <a:ext cx="4671962" cy="4525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980fca51d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559113">
            <a:off x="61590" y="2420400"/>
            <a:ext cx="3931044" cy="1012823"/>
          </a:xfrm>
        </p:spPr>
        <p:txBody>
          <a:bodyPr>
            <a:normAutofit/>
          </a:bodyPr>
          <a:lstStyle/>
          <a:p>
            <a:r>
              <a:rPr lang="ru-RU" b="1" dirty="0" smtClean="0"/>
              <a:t>Агитбригада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53</TotalTime>
  <Words>6</Words>
  <Application>Microsoft Office PowerPoint</Application>
  <PresentationFormat>Экран (4:3)</PresentationFormat>
  <Paragraphs>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Тема10</vt:lpstr>
      <vt:lpstr>Посвящение  в юные пешеходы</vt:lpstr>
      <vt:lpstr>Агитбригада </vt:lpstr>
      <vt:lpstr>Слайд 3</vt:lpstr>
      <vt:lpstr>Слайд 4</vt:lpstr>
      <vt:lpstr>Слайд 5</vt:lpstr>
      <vt:lpstr>Слайд 6</vt:lpstr>
      <vt:lpstr>Слайд 7</vt:lpstr>
      <vt:lpstr>Слайд 8</vt:lpstr>
      <vt:lpstr>Агитбригада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Испытание-</vt:lpstr>
      <vt:lpstr>Слайд 18</vt:lpstr>
      <vt:lpstr>Слайд 19</vt:lpstr>
      <vt:lpstr>Слайд 20</vt:lpstr>
      <vt:lpstr>Слайд 21</vt:lpstr>
      <vt:lpstr>Слайд 22</vt:lpstr>
      <vt:lpstr>Поздравляем юных пешеходов!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Агитбригада </dc:title>
  <dc:creator>UserXP</dc:creator>
  <cp:lastModifiedBy>Надежда</cp:lastModifiedBy>
  <cp:revision>8</cp:revision>
  <dcterms:created xsi:type="dcterms:W3CDTF">2012-01-24T05:25:27Z</dcterms:created>
  <dcterms:modified xsi:type="dcterms:W3CDTF">2012-01-26T14:24:59Z</dcterms:modified>
</cp:coreProperties>
</file>