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500197"/>
          </a:xfrm>
        </p:spPr>
        <p:txBody>
          <a:bodyPr/>
          <a:lstStyle/>
          <a:p>
            <a:r>
              <a:rPr lang="ru-RU" dirty="0" smtClean="0"/>
              <a:t>Растениеводство в нашем крае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3857628"/>
            <a:ext cx="6786610" cy="1752600"/>
          </a:xfrm>
        </p:spPr>
        <p:txBody>
          <a:bodyPr/>
          <a:lstStyle/>
          <a:p>
            <a:r>
              <a:rPr lang="ru-RU" dirty="0" smtClean="0"/>
              <a:t>Природоведение 4 класс				Выполнила: Воронова М.Ю.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Плодоводство</a:t>
            </a:r>
            <a:endParaRPr lang="ru-RU" dirty="0"/>
          </a:p>
        </p:txBody>
      </p:sp>
      <p:pic>
        <p:nvPicPr>
          <p:cNvPr id="2050" name="Picture 2" descr="C:\Documents and Settings\Андрей\Мои документы\Мои рисунки\яблоня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45" y="2643182"/>
            <a:ext cx="4214841" cy="3482981"/>
          </a:xfrm>
        </p:spPr>
      </p:pic>
      <p:pic>
        <p:nvPicPr>
          <p:cNvPr id="2051" name="Picture 3" descr="C:\Documents and Settings\Андрей\Мои документы\Мои рисунки\груш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919413"/>
            <a:ext cx="3000396" cy="322423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28596" y="1571612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ЯБЛОНЯ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000628" y="1571612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груша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</a:t>
            </a:r>
            <a:r>
              <a:rPr lang="ru-RU" sz="2800" dirty="0" smtClean="0"/>
              <a:t>ишня                        слива                      малина       </a:t>
            </a:r>
            <a:endParaRPr lang="ru-RU" sz="2800" dirty="0"/>
          </a:p>
        </p:txBody>
      </p:sp>
      <p:pic>
        <p:nvPicPr>
          <p:cNvPr id="3074" name="Picture 2" descr="C:\Documents and Settings\Андрей\Мои документы\Мои рисунки\вишня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2985"/>
            <a:ext cx="2843202" cy="2857519"/>
          </a:xfrm>
          <a:prstGeom prst="rect">
            <a:avLst/>
          </a:prstGeom>
          <a:noFill/>
        </p:spPr>
      </p:pic>
      <p:pic>
        <p:nvPicPr>
          <p:cNvPr id="3075" name="Picture 3" descr="C:\Documents and Settings\Андрей\Мои документы\Мои рисунки\слив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214422"/>
            <a:ext cx="2643206" cy="2786082"/>
          </a:xfrm>
          <a:prstGeom prst="rect">
            <a:avLst/>
          </a:prstGeom>
          <a:noFill/>
        </p:spPr>
      </p:pic>
      <p:pic>
        <p:nvPicPr>
          <p:cNvPr id="3076" name="Picture 4" descr="C:\Documents and Settings\Андрей\Мои документы\Мои рисунки\малина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285860"/>
            <a:ext cx="2286016" cy="264320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400050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смородина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4000504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крыжовник</a:t>
            </a:r>
            <a:endParaRPr lang="ru-RU" sz="2800" dirty="0"/>
          </a:p>
        </p:txBody>
      </p:sp>
      <p:pic>
        <p:nvPicPr>
          <p:cNvPr id="3077" name="Picture 5" descr="C:\Documents and Settings\Андрей\Мои документы\Мои рисунки\смородин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500570"/>
            <a:ext cx="4357718" cy="2357430"/>
          </a:xfrm>
          <a:prstGeom prst="rect">
            <a:avLst/>
          </a:prstGeom>
          <a:noFill/>
        </p:spPr>
      </p:pic>
      <p:pic>
        <p:nvPicPr>
          <p:cNvPr id="3078" name="Picture 6" descr="C:\Documents and Settings\Андрей\Мои документы\Мои рисунки\крыжовник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4643446"/>
            <a:ext cx="3071834" cy="2214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Цветоводство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Цветочные </a:t>
            </a:r>
            <a:r>
              <a:rPr lang="ru-RU" dirty="0" err="1" smtClean="0"/>
              <a:t>култьтуры</a:t>
            </a:r>
            <a:r>
              <a:rPr lang="ru-RU" dirty="0" smtClean="0"/>
              <a:t> выращивают для украшения парков, скверов, различных помещений, для получения цветов на срезку.								</a:t>
            </a:r>
            <a:r>
              <a:rPr lang="ru-RU" dirty="0" err="1" smtClean="0"/>
              <a:t>Заниматся</a:t>
            </a:r>
            <a:r>
              <a:rPr lang="ru-RU" dirty="0" smtClean="0"/>
              <a:t> цветоводством люди начали в глубокой древности.					В саду Московского кремля в</a:t>
            </a:r>
            <a:r>
              <a:rPr lang="en-US" dirty="0" smtClean="0"/>
              <a:t> XVI-XVII</a:t>
            </a:r>
            <a:r>
              <a:rPr lang="ru-RU" dirty="0" smtClean="0"/>
              <a:t> вв. </a:t>
            </a:r>
            <a:r>
              <a:rPr lang="ru-RU" dirty="0" smtClean="0"/>
              <a:t>уже выращивали пионы, лилии, ирисы, тюльпаны. В </a:t>
            </a:r>
            <a:r>
              <a:rPr lang="en-US" dirty="0" smtClean="0"/>
              <a:t>XVIII</a:t>
            </a:r>
            <a:r>
              <a:rPr lang="ru-RU" dirty="0" smtClean="0"/>
              <a:t> в., в 1704 году, в Петербурге был создан Летний сад с красивейшими цветниками.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</a:t>
            </a:r>
            <a:r>
              <a:rPr lang="ru-RU" sz="2800" dirty="0" smtClean="0"/>
              <a:t>ионы                        лилии                          ирисы</a:t>
            </a:r>
            <a:endParaRPr lang="ru-RU" sz="2800" dirty="0"/>
          </a:p>
        </p:txBody>
      </p:sp>
      <p:pic>
        <p:nvPicPr>
          <p:cNvPr id="4098" name="Picture 2" descr="C:\Documents and Settings\Андрей\Мои документы\Мои рисунки\пион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643050"/>
            <a:ext cx="3500429" cy="3571900"/>
          </a:xfrm>
          <a:prstGeom prst="rect">
            <a:avLst/>
          </a:prstGeom>
          <a:noFill/>
        </p:spPr>
      </p:pic>
      <p:pic>
        <p:nvPicPr>
          <p:cNvPr id="4099" name="Picture 3" descr="C:\Documents and Settings\Андрей\Мои документы\Мои рисунки\лили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500174"/>
            <a:ext cx="3214710" cy="4357718"/>
          </a:xfrm>
          <a:prstGeom prst="rect">
            <a:avLst/>
          </a:prstGeom>
          <a:noFill/>
        </p:spPr>
      </p:pic>
      <p:pic>
        <p:nvPicPr>
          <p:cNvPr id="4102" name="Picture 6" descr="C:\Documents and Settings\Андрей\Мои документы\Мои рисунки\ирис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500174"/>
            <a:ext cx="2786050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тюльпаны                     розы                            астры</a:t>
            </a:r>
            <a:endParaRPr lang="ru-RU" sz="2800" dirty="0"/>
          </a:p>
        </p:txBody>
      </p:sp>
      <p:pic>
        <p:nvPicPr>
          <p:cNvPr id="5122" name="Picture 2" descr="C:\Documents and Settings\Андрей\Мои документы\Мои рисунки\тюльпан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600201"/>
            <a:ext cx="4071934" cy="3614749"/>
          </a:xfrm>
          <a:prstGeom prst="rect">
            <a:avLst/>
          </a:prstGeom>
          <a:noFill/>
        </p:spPr>
      </p:pic>
      <p:pic>
        <p:nvPicPr>
          <p:cNvPr id="5123" name="Picture 3" descr="C:\Documents and Settings\Андрей\Мои документы\Мои рисунки\роз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571612"/>
            <a:ext cx="2500330" cy="3643338"/>
          </a:xfrm>
          <a:prstGeom prst="rect">
            <a:avLst/>
          </a:prstGeom>
          <a:noFill/>
        </p:spPr>
      </p:pic>
      <p:pic>
        <p:nvPicPr>
          <p:cNvPr id="5124" name="Picture 4" descr="C:\Documents and Settings\Андрей\Мои документы\Мои рисунки\астр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571612"/>
            <a:ext cx="2786050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Полеводство, овощеводство, плодоводство, цветоводство –все это отрасли растениеводства. В каждом крае растениеводство имеет особенности, которые зависят от природных условий этого края.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Сорта культурных растений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/>
              <a:t>Когла-то</a:t>
            </a:r>
            <a:r>
              <a:rPr lang="ru-RU" dirty="0" smtClean="0"/>
              <a:t> на Земле не было культурных растений. Были только дикорастущие.				Человек стал выращивать некоторые из них возле своего жилья. Люди отбирали, сохраняли, размножали лучшие из этих растений. Так постепенно возникли культурные </a:t>
            </a:r>
            <a:r>
              <a:rPr lang="ru-RU" dirty="0" err="1" smtClean="0"/>
              <a:t>растения-они</a:t>
            </a:r>
            <a:r>
              <a:rPr lang="ru-RU" dirty="0" smtClean="0"/>
              <a:t> пробрели свойства, необходимые человеку.		Человек вывел разнообразные сорта культурных растений. Многие из них почти совсем не похожи на те дикорастущие растения, от которых они произошли. Выведение новых сортов продолжается.							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Отрасли растениеводства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Полеводство				 Овощеводство			  Плодоводство			   Цветоводство																						      В каждом крае растениеводство имеет свои особенности. Это зависит от природных условий края.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Полеводство-выращивание полевых культур.                                                               Главные полевые культуры-зерновые.            К ним относятся пшеница, рожь, овес, ячмень, просо, кукуруза, гречиха.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пшеница     рожь        овес        </a:t>
            </a:r>
            <a:endParaRPr lang="ru-RU" sz="28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857488" y="1142984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4464843" y="125014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6107917" y="1178703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Андрей\Мои документы\Мои рисунки\пшениц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3357554" cy="2857520"/>
          </a:xfrm>
          <a:prstGeom prst="rect">
            <a:avLst/>
          </a:prstGeom>
          <a:noFill/>
        </p:spPr>
      </p:pic>
      <p:pic>
        <p:nvPicPr>
          <p:cNvPr id="1027" name="Picture 3" descr="C:\Documents and Settings\Андрей\Мои документы\Мои рисунки\рож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375" y="1500174"/>
            <a:ext cx="2381250" cy="2857520"/>
          </a:xfrm>
          <a:prstGeom prst="rect">
            <a:avLst/>
          </a:prstGeom>
          <a:noFill/>
        </p:spPr>
      </p:pic>
      <p:pic>
        <p:nvPicPr>
          <p:cNvPr id="1028" name="Picture 4" descr="C:\Documents and Settings\Андрей\Мои документы\Мои рисунки\овес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500175"/>
            <a:ext cx="2714644" cy="3286147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71472" y="457200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ячмень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071802" y="464344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просо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714876" y="471488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гречиха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572264" y="492919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кукуруза</a:t>
            </a:r>
            <a:endParaRPr lang="ru-RU" dirty="0"/>
          </a:p>
        </p:txBody>
      </p:sp>
      <p:pic>
        <p:nvPicPr>
          <p:cNvPr id="1029" name="Picture 5" descr="C:\Documents and Settings\Андрей\Мои документы\Мои рисунки\ячмен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4857760"/>
            <a:ext cx="2928926" cy="1928826"/>
          </a:xfrm>
          <a:prstGeom prst="rect">
            <a:avLst/>
          </a:prstGeom>
          <a:noFill/>
        </p:spPr>
      </p:pic>
      <p:pic>
        <p:nvPicPr>
          <p:cNvPr id="1030" name="Picture 6" descr="C:\Documents and Settings\Андрей\Мои документы\Мои рисунки\просо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5000636"/>
            <a:ext cx="1785950" cy="1714512"/>
          </a:xfrm>
          <a:prstGeom prst="rect">
            <a:avLst/>
          </a:prstGeom>
          <a:noFill/>
        </p:spPr>
      </p:pic>
      <p:pic>
        <p:nvPicPr>
          <p:cNvPr id="1031" name="Picture 7" descr="C:\Documents and Settings\Андрей\Мои документы\Мои рисунки\гречих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5000636"/>
            <a:ext cx="1357322" cy="1857364"/>
          </a:xfrm>
          <a:prstGeom prst="rect">
            <a:avLst/>
          </a:prstGeom>
          <a:noFill/>
        </p:spPr>
      </p:pic>
      <p:pic>
        <p:nvPicPr>
          <p:cNvPr id="1032" name="Picture 8" descr="C:\Documents and Settings\Андрей\Мои документы\Мои рисунки\кукуруз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5214950"/>
            <a:ext cx="1571636" cy="164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Другие полевые культуры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картофель              подсолнечник             лен</a:t>
            </a:r>
            <a:endParaRPr lang="ru-RU" dirty="0"/>
          </a:p>
        </p:txBody>
      </p:sp>
      <p:pic>
        <p:nvPicPr>
          <p:cNvPr id="1026" name="Picture 2" descr="C:\Documents and Settings\Андрей\Мои документы\Мои рисунки\картоф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43182"/>
            <a:ext cx="3643306" cy="3357586"/>
          </a:xfrm>
          <a:prstGeom prst="rect">
            <a:avLst/>
          </a:prstGeom>
          <a:noFill/>
        </p:spPr>
      </p:pic>
      <p:pic>
        <p:nvPicPr>
          <p:cNvPr id="1027" name="Picture 3" descr="C:\Documents and Settings\Андрей\Мои документы\Мои рисунки\подсолнечник 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500306"/>
            <a:ext cx="2928958" cy="3286148"/>
          </a:xfrm>
          <a:prstGeom prst="rect">
            <a:avLst/>
          </a:prstGeom>
          <a:noFill/>
        </p:spPr>
      </p:pic>
      <p:pic>
        <p:nvPicPr>
          <p:cNvPr id="1028" name="Picture 4" descr="C:\Documents and Settings\Андрей\Мои документы\Мои рисунки\ле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500306"/>
            <a:ext cx="2928926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Овощеводство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Овощеводство-выращивание овощных культур.                                                                     Выращивают овощи в поле, в огороде, в теплицах.                                                                Поле и огород  овощеводы называют открытым грунтом, </a:t>
            </a:r>
            <a:r>
              <a:rPr lang="ru-RU" dirty="0" err="1" smtClean="0"/>
              <a:t>теплицы-защищенным</a:t>
            </a:r>
            <a:r>
              <a:rPr lang="ru-RU" dirty="0" smtClean="0"/>
              <a:t> грунтом.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</a:t>
            </a:r>
            <a:r>
              <a:rPr lang="ru-RU" sz="2800" dirty="0" smtClean="0"/>
              <a:t>апуста       морковь        томаты</a:t>
            </a:r>
            <a:endParaRPr lang="ru-RU" sz="2800" dirty="0"/>
          </a:p>
        </p:txBody>
      </p:sp>
      <p:pic>
        <p:nvPicPr>
          <p:cNvPr id="1026" name="Picture 2" descr="C:\Documents and Settings\Андрей\Мои документы\Мои рисунки\капуста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148537"/>
            <a:ext cx="2500329" cy="2494777"/>
          </a:xfrm>
          <a:prstGeom prst="rect">
            <a:avLst/>
          </a:prstGeom>
          <a:noFill/>
        </p:spPr>
      </p:pic>
      <p:pic>
        <p:nvPicPr>
          <p:cNvPr id="1027" name="Picture 3" descr="C:\Documents and Settings\Андрей\Мои документы\Мои рисунки\морковь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142984"/>
            <a:ext cx="2214578" cy="2286017"/>
          </a:xfrm>
          <a:prstGeom prst="rect">
            <a:avLst/>
          </a:prstGeom>
          <a:noFill/>
        </p:spPr>
      </p:pic>
      <p:pic>
        <p:nvPicPr>
          <p:cNvPr id="1028" name="Picture 4" descr="C:\Documents and Settings\Андрей\Мои документы\Мои рисунки\томаты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142984"/>
            <a:ext cx="2357454" cy="235745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348" y="400050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r>
              <a:rPr lang="ru-RU" dirty="0" smtClean="0"/>
              <a:t>гурцы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392906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лук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43636" y="385762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редис</a:t>
            </a:r>
            <a:endParaRPr lang="ru-RU" dirty="0"/>
          </a:p>
        </p:txBody>
      </p:sp>
      <p:pic>
        <p:nvPicPr>
          <p:cNvPr id="1029" name="Picture 5" descr="C:\Documents and Settings\Андрей\Мои документы\Мои рисунки\огурц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29132"/>
            <a:ext cx="2428860" cy="2428868"/>
          </a:xfrm>
          <a:prstGeom prst="rect">
            <a:avLst/>
          </a:prstGeom>
          <a:noFill/>
        </p:spPr>
      </p:pic>
      <p:pic>
        <p:nvPicPr>
          <p:cNvPr id="1030" name="Picture 6" descr="C:\Documents and Settings\Андрей\Мои документы\Мои рисунки\лу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4286256"/>
            <a:ext cx="1714512" cy="2571744"/>
          </a:xfrm>
          <a:prstGeom prst="rect">
            <a:avLst/>
          </a:prstGeom>
          <a:noFill/>
        </p:spPr>
      </p:pic>
      <p:pic>
        <p:nvPicPr>
          <p:cNvPr id="1031" name="Picture 7" descr="C:\Documents and Settings\Андрей\Мои документы\Мои рисунки\редис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8" y="4214818"/>
            <a:ext cx="2786082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Плодоводство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Плодоводство-выращивание плодовых культур. Так принято называть растения, которые выращивают для получения фруктов. Наиболее распространены в нашей стране яблоня, груша, вишня, слива, малина, крыжовник</a:t>
            </a:r>
            <a:r>
              <a:rPr lang="ru-RU" smtClean="0"/>
              <a:t>, смородина.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196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Растениеводство в нашем крае</vt:lpstr>
      <vt:lpstr>Сорта культурных растений</vt:lpstr>
      <vt:lpstr>Отрасли растениеводства</vt:lpstr>
      <vt:lpstr>Полеводство</vt:lpstr>
      <vt:lpstr>пшеница     рожь        овес        </vt:lpstr>
      <vt:lpstr>Другие полевые культуры</vt:lpstr>
      <vt:lpstr>Овощеводство</vt:lpstr>
      <vt:lpstr>капуста       морковь        томаты</vt:lpstr>
      <vt:lpstr>Плодоводство </vt:lpstr>
      <vt:lpstr>Плодоводство</vt:lpstr>
      <vt:lpstr>вишня                        слива                      малина       </vt:lpstr>
      <vt:lpstr>Цветоводство</vt:lpstr>
      <vt:lpstr>пионы                        лилии                          ирисы</vt:lpstr>
      <vt:lpstr>тюльпаны                     розы                            астры</vt:lpstr>
      <vt:lpstr>Вывод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Андруй</cp:lastModifiedBy>
  <cp:revision>32</cp:revision>
  <dcterms:modified xsi:type="dcterms:W3CDTF">2010-01-02T12:27:11Z</dcterms:modified>
</cp:coreProperties>
</file>