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9" r:id="rId8"/>
    <p:sldId id="263" r:id="rId9"/>
    <p:sldId id="264" r:id="rId10"/>
    <p:sldId id="265" r:id="rId11"/>
    <p:sldId id="267" r:id="rId12"/>
    <p:sldId id="268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B0F8918-EBE6-4121-BAC6-7A651FAB424A}" type="datetimeFigureOut">
              <a:rPr lang="ru-RU" smtClean="0"/>
              <a:t>04.02.2012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FF61FEB-B8B4-418C-824E-853A94BD811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0F8918-EBE6-4121-BAC6-7A651FAB424A}" type="datetimeFigureOut">
              <a:rPr lang="ru-RU" smtClean="0"/>
              <a:t>04.02.2012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F61FEB-B8B4-418C-824E-853A94BD811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0F8918-EBE6-4121-BAC6-7A651FAB424A}" type="datetimeFigureOut">
              <a:rPr lang="ru-RU" smtClean="0"/>
              <a:t>04.02.2012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F61FEB-B8B4-418C-824E-853A94BD811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0F8918-EBE6-4121-BAC6-7A651FAB424A}" type="datetimeFigureOut">
              <a:rPr lang="ru-RU" smtClean="0"/>
              <a:t>04.02.2012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F61FEB-B8B4-418C-824E-853A94BD811B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0F8918-EBE6-4121-BAC6-7A651FAB424A}" type="datetimeFigureOut">
              <a:rPr lang="ru-RU" smtClean="0"/>
              <a:t>04.02.2012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F61FEB-B8B4-418C-824E-853A94BD811B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0F8918-EBE6-4121-BAC6-7A651FAB424A}" type="datetimeFigureOut">
              <a:rPr lang="ru-RU" smtClean="0"/>
              <a:t>04.02.2012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F61FEB-B8B4-418C-824E-853A94BD811B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0F8918-EBE6-4121-BAC6-7A651FAB424A}" type="datetimeFigureOut">
              <a:rPr lang="ru-RU" smtClean="0"/>
              <a:t>04.02.2012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F61FEB-B8B4-418C-824E-853A94BD811B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0F8918-EBE6-4121-BAC6-7A651FAB424A}" type="datetimeFigureOut">
              <a:rPr lang="ru-RU" smtClean="0"/>
              <a:t>04.02.2012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F61FEB-B8B4-418C-824E-853A94BD811B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0F8918-EBE6-4121-BAC6-7A651FAB424A}" type="datetimeFigureOut">
              <a:rPr lang="ru-RU" smtClean="0"/>
              <a:t>04.02.2012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F61FEB-B8B4-418C-824E-853A94BD811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B0F8918-EBE6-4121-BAC6-7A651FAB424A}" type="datetimeFigureOut">
              <a:rPr lang="ru-RU" smtClean="0"/>
              <a:t>04.02.2012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F61FEB-B8B4-418C-824E-853A94BD811B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B0F8918-EBE6-4121-BAC6-7A651FAB424A}" type="datetimeFigureOut">
              <a:rPr lang="ru-RU" smtClean="0"/>
              <a:t>04.02.2012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FF61FEB-B8B4-418C-824E-853A94BD811B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B0F8918-EBE6-4121-BAC6-7A651FAB424A}" type="datetimeFigureOut">
              <a:rPr lang="ru-RU" smtClean="0"/>
              <a:t>04.02.2012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FF61FEB-B8B4-418C-824E-853A94BD811B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Редкие и исчезающие виды растений и животных в </a:t>
            </a:r>
            <a:r>
              <a:rPr lang="ru-RU" smtClean="0"/>
              <a:t>Саратовской </a:t>
            </a:r>
            <a:r>
              <a:rPr lang="ru-RU" smtClean="0"/>
              <a:t>области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573016"/>
            <a:ext cx="8305800" cy="1944216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+mj-lt"/>
              </a:rPr>
              <a:t>Презентацию подготовил </a:t>
            </a:r>
          </a:p>
          <a:p>
            <a:r>
              <a:rPr lang="ru-RU" sz="2000" dirty="0" smtClean="0">
                <a:latin typeface="+mj-lt"/>
              </a:rPr>
              <a:t>ученик 6 «Б» класса</a:t>
            </a:r>
          </a:p>
          <a:p>
            <a:r>
              <a:rPr lang="ru-RU" sz="2000" dirty="0" smtClean="0">
                <a:latin typeface="+mj-lt"/>
              </a:rPr>
              <a:t> МОУ «Лицей №4»</a:t>
            </a:r>
            <a:br>
              <a:rPr lang="ru-RU" sz="2000" dirty="0" smtClean="0">
                <a:latin typeface="+mj-lt"/>
              </a:rPr>
            </a:br>
            <a:r>
              <a:rPr lang="ru-RU" sz="2000" dirty="0" err="1" smtClean="0">
                <a:latin typeface="+mj-lt"/>
              </a:rPr>
              <a:t>Музалевский</a:t>
            </a:r>
            <a:r>
              <a:rPr lang="ru-RU" sz="2000" dirty="0" smtClean="0">
                <a:latin typeface="+mj-lt"/>
              </a:rPr>
              <a:t> Игорь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501008"/>
            <a:ext cx="12954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Выхухоль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132856"/>
            <a:ext cx="5943482" cy="3364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Байбак</a:t>
            </a:r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916832"/>
            <a:ext cx="4717115" cy="3537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Перевязка</a:t>
            </a:r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060848"/>
            <a:ext cx="4910088" cy="3249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Авдотка</a:t>
            </a: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412776"/>
            <a:ext cx="57150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Беркут</a:t>
            </a:r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844824"/>
            <a:ext cx="3031604" cy="4161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772816"/>
            <a:ext cx="2856317" cy="4284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Курганник</a:t>
            </a:r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060848"/>
            <a:ext cx="3397920" cy="3607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420888"/>
            <a:ext cx="6840760" cy="1944216"/>
          </a:xfrm>
        </p:spPr>
        <p:txBody>
          <a:bodyPr>
            <a:noAutofit/>
          </a:bodyPr>
          <a:lstStyle/>
          <a:p>
            <a:pPr algn="ctr"/>
            <a:r>
              <a:rPr lang="ru-RU" sz="8000" i="1" dirty="0" smtClean="0">
                <a:latin typeface="Arial Black" pitchFamily="34" charset="0"/>
              </a:rPr>
              <a:t>Спасибо за внимание!</a:t>
            </a:r>
            <a:endParaRPr lang="ru-RU" sz="8000" i="1" dirty="0"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dirty="0" smtClean="0"/>
              <a:t>Саратовская область - единственная в России, соединяющая в себе три географические зоны: лесостепь, степь, полупустыню. На протяжении 200 км с севера на юг области встречаются и смешанные леса, и дубрава, и степь, и перелески, и пустыня. </a:t>
            </a:r>
          </a:p>
          <a:p>
            <a:endParaRPr lang="ru-RU" dirty="0" smtClean="0"/>
          </a:p>
          <a:p>
            <a:r>
              <a:rPr lang="ru-RU" dirty="0" smtClean="0"/>
              <a:t>Соприкосновение флоры и фауны Европы и Азии придают этому региону своеобразие и колорит. На территории области произрастает 1700 видов растений, обитает 70 видов млекопитающих, 250 видов птиц. 400 видов растений занесено в Красную книгу. </a:t>
            </a:r>
          </a:p>
          <a:p>
            <a:endParaRPr lang="ru-RU" dirty="0" smtClean="0"/>
          </a:p>
          <a:p>
            <a:r>
              <a:rPr lang="ru-RU" dirty="0" smtClean="0"/>
              <a:t>Сложная геологическая история, местоположение, разнообразие климата, рельефа и почв области определяют своеобразие и уникальный состав ее флоры и фауны. Область находится на стыке трех ландшафтных зон: лесостепной, степной и полупустынной. Здесь проходят границы ареалов многих видов, сходятся границы флористических областей.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400" dirty="0" smtClean="0">
                <a:latin typeface="Calibri"/>
                <a:ea typeface="Calibri"/>
                <a:cs typeface="Times New Roman"/>
              </a:rPr>
              <a:t>Природа Саратова </a:t>
            </a:r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7750" y="1667669"/>
            <a:ext cx="2857500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495800" cy="5376672"/>
          </a:xfrm>
        </p:spPr>
        <p:txBody>
          <a:bodyPr>
            <a:normAutofit fontScale="40000" lnSpcReduction="20000"/>
          </a:bodyPr>
          <a:lstStyle/>
          <a:p>
            <a:r>
              <a:rPr lang="ru-RU" dirty="0" smtClean="0"/>
              <a:t>За последние три десятилетия на территории области практически исчезли </a:t>
            </a:r>
            <a:r>
              <a:rPr lang="ru-RU" dirty="0" err="1" smtClean="0"/>
              <a:t>богаторазнотравные</a:t>
            </a:r>
            <a:r>
              <a:rPr lang="ru-RU" dirty="0" smtClean="0"/>
              <a:t> степи, ранее характерные для границы Среднего и Нижнего Поволжья. На территории области произрастает 1700 видов растений. Своеобразие природно-климатических условий привело к тому, что только в Саратовском районе с его лесным массивом "Кумысная Поляна" и степными участками насчитывается больше видов растений, чем во всей Московской области. Во флоре области встречается немало видов, имеющих большое научное и практическое значение, но находящихся на грани исчезновения. Тридцать видов растений занесены в Красные книги. Например бубенчик </a:t>
            </a:r>
            <a:r>
              <a:rPr lang="ru-RU" dirty="0" err="1" smtClean="0"/>
              <a:t>лилиелистный</a:t>
            </a:r>
            <a:r>
              <a:rPr lang="ru-RU" dirty="0" smtClean="0"/>
              <a:t>, живучка ползучая, лук </a:t>
            </a:r>
            <a:r>
              <a:rPr lang="ru-RU" dirty="0" err="1" smtClean="0"/>
              <a:t>регеля</a:t>
            </a:r>
            <a:r>
              <a:rPr lang="ru-RU" dirty="0" smtClean="0"/>
              <a:t>, ветреница лесная, кошачья лапка двудомная, полынь широколистная, астрагал лисий, вех ядовитый и др.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Степная растительность области подразделяется на </a:t>
            </a:r>
            <a:r>
              <a:rPr lang="ru-RU" dirty="0" err="1" smtClean="0"/>
              <a:t>разнотравноковыльно-типчаковую</a:t>
            </a:r>
            <a:r>
              <a:rPr lang="ru-RU" dirty="0" smtClean="0"/>
              <a:t>, ковыльно-типчаковую, типчаково-полынную и другие. Из-за распашки степных и залежных земель фактически исчезли характерные для области </a:t>
            </a:r>
            <a:r>
              <a:rPr lang="ru-RU" dirty="0" err="1" smtClean="0"/>
              <a:t>богаторазнотравные</a:t>
            </a:r>
            <a:r>
              <a:rPr lang="ru-RU" dirty="0" smtClean="0"/>
              <a:t> степи. Типичные растительные сообщества сохранились лишь в балках, урочищах и на </a:t>
            </a:r>
            <a:r>
              <a:rPr lang="ru-RU" dirty="0" err="1" smtClean="0"/>
              <a:t>неудобьях</a:t>
            </a:r>
            <a:r>
              <a:rPr lang="ru-RU" dirty="0" smtClean="0"/>
              <a:t>. Луговая растительность распространена в области по поймам рек, лиманам, понижениям рельефа, опушкам лесов, склонам холмов. Хозяйственная деятельность, выпас скота, заготовка сена, вторичное засоление земель при мелиоративных работах обедняют биологическое разнообразие и снижают основу устойчивого развития.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Растения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8700" y="1600994"/>
            <a:ext cx="28956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495800" cy="5328592"/>
          </a:xfrm>
        </p:spPr>
        <p:txBody>
          <a:bodyPr>
            <a:normAutofit fontScale="32500" lnSpcReduction="20000"/>
          </a:bodyPr>
          <a:lstStyle/>
          <a:p>
            <a:r>
              <a:rPr lang="ru-RU" dirty="0" smtClean="0"/>
              <a:t>Животный мир области также значительно изменился за последние несколько десятилетий. Благодаря работам по акклиматизации и </a:t>
            </a:r>
            <a:r>
              <a:rPr lang="ru-RU" dirty="0" err="1" smtClean="0"/>
              <a:t>реакклиматизации</a:t>
            </a:r>
            <a:r>
              <a:rPr lang="ru-RU" dirty="0" smtClean="0"/>
              <a:t>, фауна обогатилась несколькими ценными промысловыми видами (кабан, сибирская косуля, ондатра, енотовидная собака, пятнистый олень, бобр и др.). Другие виды стали редкими и требуют неотложных мер для их сохранения. В 1950 г. на территории области обитало 67 видов млекопитающих, 222 вида птиц, 13 - пресмыкающихся и 10 - земноводных. В 90-е годы: млекопитающих - 76 видов, птиц - 260, пресмыкающихся - 10, земноводных - 7. Фауна млекопитающих и птиц обогатилась новыми видами, а пресмыкающихся и земноводных - наоборот сократилась. Редкими можно назвать 23 вида млекопитающих, 32 вида птиц, пресмыкающихся и земноводных - 7 и 4 вида. В наиболее угрожающем положении находятся пресмыкающиеся и земноводные.</a:t>
            </a:r>
          </a:p>
          <a:p>
            <a:r>
              <a:rPr lang="ru-RU" dirty="0" smtClean="0"/>
              <a:t>Численность редких видов животных: - европейский байбак - около 16 тыс. Многие виды животных области занесены в Красную книгу. Численность некоторых значительна и не вызывает тревоги (степной сурок). Численность других видов продолжает снижаться (выхухоль, скопа). Основные причины сокращения редких животных - распашка степей, широкомасштабные мелиоративные работы, вырубка, разряжение лесов и смена лесообразующих пород. Применение химикатов в сельском хозяйстве, практика вноса удобрений и гербицидов с помощью малой авиации тоже значительно обеднили фауну. Возросла рекреационная нагрузка на местообитания диких животных, все меньше остается для них относительно спокойных мест. Еще одна причина - это влияние акклиматизированных видов, которые часто прямо или косвенно вытесняют аборигенов. Список животных, обитающих на территории области, занесенных в Красную Книгу России: Млекопитающие - выхухоль, степной сурок, гигантская вечерница, перевязка; птицы - авдотка, беркут, </a:t>
            </a:r>
            <a:r>
              <a:rPr lang="ru-RU" dirty="0" err="1" smtClean="0"/>
              <a:t>балобан</a:t>
            </a:r>
            <a:r>
              <a:rPr lang="ru-RU" dirty="0" smtClean="0"/>
              <a:t>, дрофа, европейский </a:t>
            </a:r>
            <a:r>
              <a:rPr lang="ru-RU" dirty="0" err="1" smtClean="0"/>
              <a:t>тювик</a:t>
            </a:r>
            <a:r>
              <a:rPr lang="ru-RU" dirty="0" smtClean="0"/>
              <a:t>, журавль-красавка, змееяд, </a:t>
            </a:r>
            <a:r>
              <a:rPr lang="ru-RU" dirty="0" err="1" smtClean="0"/>
              <a:t>краснозобая</a:t>
            </a:r>
            <a:r>
              <a:rPr lang="ru-RU" dirty="0" smtClean="0"/>
              <a:t> казарка, </a:t>
            </a:r>
            <a:r>
              <a:rPr lang="ru-RU" dirty="0" err="1" smtClean="0"/>
              <a:t>кречетка</a:t>
            </a:r>
            <a:r>
              <a:rPr lang="ru-RU" dirty="0" smtClean="0"/>
              <a:t>, колпица, кудрявый пеликан, </a:t>
            </a:r>
            <a:r>
              <a:rPr lang="ru-RU" dirty="0" err="1" smtClean="0"/>
              <a:t>курганник</a:t>
            </a:r>
            <a:r>
              <a:rPr lang="ru-RU" dirty="0" smtClean="0"/>
              <a:t>, могильник, </a:t>
            </a:r>
            <a:r>
              <a:rPr lang="ru-RU" dirty="0" err="1" smtClean="0"/>
              <a:t>орлан-белохвост</a:t>
            </a:r>
            <a:r>
              <a:rPr lang="ru-RU" dirty="0" smtClean="0"/>
              <a:t>, </a:t>
            </a:r>
            <a:r>
              <a:rPr lang="ru-RU" dirty="0" err="1" smtClean="0"/>
              <a:t>пискулька</a:t>
            </a:r>
            <a:r>
              <a:rPr lang="ru-RU" dirty="0" smtClean="0"/>
              <a:t>, совка, сапсан, скопа, степной орел, стрепет, ходулочник, черноголовый хохотун, черный аист. Следует отметить, что область - одно из немногих мест, где относительно высока численность таких редких птиц как дрофа, стрепет, змееяд, </a:t>
            </a:r>
            <a:r>
              <a:rPr lang="ru-RU" dirty="0" err="1" smtClean="0"/>
              <a:t>орлан-белохвост</a:t>
            </a:r>
            <a:r>
              <a:rPr lang="ru-RU" dirty="0" smtClean="0"/>
              <a:t>. Неблагополучно состояние охотничьего хозяйства области. Растет браконьерство, которое приводит к сокращению численности лосей и других видов животных. Постановлением администрации области охота на лосей закрыта в два последних </a:t>
            </a:r>
            <a:r>
              <a:rPr lang="ru-RU" dirty="0" err="1" smtClean="0"/>
              <a:t>охотсезона</a:t>
            </a:r>
            <a:r>
              <a:rPr lang="ru-RU" dirty="0" smtClean="0"/>
              <a:t>, а на оленя, косулю и кабана - сокращена.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Животные и птицы</a:t>
            </a:r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29644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1100" dirty="0" smtClean="0"/>
              <a:t>Промысел рыбы в области сконцентрирован на Саратовском и Волгоградском водохранилищах. Лов рыбы на водоемах Заволжья ведется только второстепенными </a:t>
            </a:r>
            <a:r>
              <a:rPr lang="ru-RU" sz="1100" dirty="0" err="1" smtClean="0"/>
              <a:t>квотопользователями</a:t>
            </a:r>
            <a:r>
              <a:rPr lang="ru-RU" sz="1100" dirty="0" smtClean="0"/>
              <a:t> с малой квотой вылова. До 1981 г. Волгоградское водохранилище эксплуатировалось в режиме норм регулирования промысла определенных Правилами рыболовства. Начиная с 1981 г. (вступление в действие Программы опытно-производственных работ на водохранилище и соответственно отмены норм действовавших в рамках Правил рыболовства) шло увеличение объема вылова до своего максимума - 2685 т. в 1989 г., что явилось следствием увеличения интенсивности промысла при его максимальной либерализации по сравнению с нормами, действовавшими в Правилах рыболовства. В целях воспроизводства рыбных запасов на Саратовском и Волгоградском водохранилищах в пределах области проводятся работы по текущей мелиорации нерестовых участков (залив Береговской, Красноярская пойма) и акклиматизация новых видов рыб (белый амур, пестрый и белый толстолобик, </a:t>
            </a:r>
            <a:r>
              <a:rPr lang="ru-RU" sz="1100" dirty="0" err="1" smtClean="0"/>
              <a:t>буффало</a:t>
            </a:r>
            <a:r>
              <a:rPr lang="ru-RU" sz="1100" dirty="0" smtClean="0"/>
              <a:t>). Три вида рыб занесены в Красную книгу России,  например стерлядь.</a:t>
            </a:r>
          </a:p>
          <a:p>
            <a:endParaRPr lang="ru-RU" sz="11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Водные биоресурсы</a:t>
            </a:r>
            <a:endParaRPr lang="ru-RU" dirty="0"/>
          </a:p>
        </p:txBody>
      </p:sp>
      <p:pic>
        <p:nvPicPr>
          <p:cNvPr id="8" name="Рисунок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268760"/>
            <a:ext cx="394674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4221088"/>
            <a:ext cx="2524125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124744"/>
            <a:ext cx="4142383" cy="547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Бубенчик </a:t>
            </a:r>
            <a:r>
              <a:rPr lang="ru-RU" dirty="0" err="1" smtClean="0"/>
              <a:t>лилиелистный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Живучка ползучая</a:t>
            </a:r>
            <a:endParaRPr lang="ru-RU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628800"/>
            <a:ext cx="6156176" cy="4096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Ветреница лесная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628800"/>
            <a:ext cx="4622056" cy="4571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Кошачья лапка двудомная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556792"/>
            <a:ext cx="3325912" cy="5043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136</TotalTime>
  <Words>956</Words>
  <Application>Microsoft Office PowerPoint</Application>
  <PresentationFormat>Экран (4:3)</PresentationFormat>
  <Paragraphs>31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Открытая</vt:lpstr>
      <vt:lpstr>Редкие и исчезающие виды растений и животных в Саратовской области</vt:lpstr>
      <vt:lpstr>Природа Саратова </vt:lpstr>
      <vt:lpstr>Растения</vt:lpstr>
      <vt:lpstr>Животные и птицы</vt:lpstr>
      <vt:lpstr>Водные биоресурсы</vt:lpstr>
      <vt:lpstr>Бубенчик лилиелистный</vt:lpstr>
      <vt:lpstr>Живучка ползучая</vt:lpstr>
      <vt:lpstr>Ветреница лесная</vt:lpstr>
      <vt:lpstr>Кошачья лапка двудомная</vt:lpstr>
      <vt:lpstr>Выхухоль</vt:lpstr>
      <vt:lpstr>Байбак</vt:lpstr>
      <vt:lpstr>Перевязка</vt:lpstr>
      <vt:lpstr>Авдотка</vt:lpstr>
      <vt:lpstr>Беркут</vt:lpstr>
      <vt:lpstr>Курганник</vt:lpstr>
      <vt:lpstr>Спасибо за внимание!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Редкие и исчезающие виды растений и животных в Саратовской области.</dc:title>
  <dc:creator>user</dc:creator>
  <cp:lastModifiedBy>BEST</cp:lastModifiedBy>
  <cp:revision>16</cp:revision>
  <dcterms:created xsi:type="dcterms:W3CDTF">2011-04-19T16:35:47Z</dcterms:created>
  <dcterms:modified xsi:type="dcterms:W3CDTF">2012-02-04T09:23:55Z</dcterms:modified>
</cp:coreProperties>
</file>