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FC3E66-BBC6-4827-B3B9-DEC07E266206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F1377F-A73B-4EC3-996C-EF299C02A6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                  Воспитатель </a:t>
            </a:r>
            <a:r>
              <a:rPr lang="ru-RU" sz="2400" dirty="0" err="1" smtClean="0"/>
              <a:t>гпд</a:t>
            </a:r>
            <a:r>
              <a:rPr lang="ru-RU" sz="2400" dirty="0" smtClean="0"/>
              <a:t> 5 класса «б»                 					         Воронова </a:t>
            </a:r>
            <a:r>
              <a:rPr lang="ru-RU" sz="2400" dirty="0" err="1" smtClean="0"/>
              <a:t>м.ю</a:t>
            </a:r>
            <a:r>
              <a:rPr lang="ru-RU" sz="2400" dirty="0" smtClean="0"/>
              <a:t>. 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28800"/>
            <a:ext cx="8458200" cy="31718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НАРОДНЫЕ ПРОМЫСЛЫ   РОССИИ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1790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	- </a:t>
            </a:r>
            <a:r>
              <a:rPr lang="ru-RU" dirty="0" smtClean="0"/>
              <a:t>Ребята, о каких народных промыслах мы      сегодня говорили?					</a:t>
            </a:r>
            <a:r>
              <a:rPr lang="ru-RU" smtClean="0"/>
              <a:t>  </a:t>
            </a:r>
            <a:r>
              <a:rPr lang="ru-RU" smtClean="0"/>
              <a:t>         - </a:t>
            </a:r>
            <a:r>
              <a:rPr lang="ru-RU" dirty="0" smtClean="0"/>
              <a:t>Где возникли эти промыслы? 			  - Из каких материалов их изготавливали?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	Закрепление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59688" cy="6400800"/>
          </a:xfrm>
        </p:spPr>
        <p:txBody>
          <a:bodyPr>
            <a:prstTxWarp prst="textDeflateInflate">
              <a:avLst/>
            </a:prstTxWarp>
            <a:normAutofit/>
          </a:bodyPr>
          <a:lstStyle/>
          <a:p>
            <a:r>
              <a:rPr lang="ru-RU" sz="3200" dirty="0" smtClean="0"/>
              <a:t>Спасибо за работу !.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« Работа хороша, если в ней польза и  душа»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Знакомство с «золотой хохломой»												Кисть хохломская! Большое спасибо!		Сказывай сказку для радости жизни!		Ты, как душа у народа, красива,			Ты, как и люди, служишь Отчизне!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Зародилось это искусство в </a:t>
            </a:r>
            <a:r>
              <a:rPr lang="en-US" sz="2800" dirty="0" smtClean="0"/>
              <a:t>xvii</a:t>
            </a:r>
            <a:r>
              <a:rPr lang="ru-RU" sz="2800" dirty="0" smtClean="0"/>
              <a:t> веке в Нижегородской губернии. Название «хохломская роспись» происходит от села Хохлома.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20888"/>
            <a:ext cx="1460551" cy="14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204864"/>
            <a:ext cx="12241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077072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797152"/>
            <a:ext cx="187220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81450" y="4437112"/>
            <a:ext cx="138263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1988840"/>
            <a:ext cx="1296144" cy="135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																З</a:t>
            </a:r>
            <a:r>
              <a:rPr lang="ru-RU" sz="3200" dirty="0" smtClean="0">
                <a:latin typeface="+mn-lt"/>
              </a:rPr>
              <a:t>накомство с посадским платком											</a:t>
            </a:r>
            <a:r>
              <a:rPr lang="ru-RU" sz="3200" dirty="0" smtClean="0">
                <a:latin typeface="+mn-lt"/>
              </a:rPr>
              <a:t> в </a:t>
            </a:r>
            <a:r>
              <a:rPr lang="ru-RU" sz="3200" dirty="0" smtClean="0">
                <a:latin typeface="+mn-lt"/>
              </a:rPr>
              <a:t>Павловском Посаде, что под Москвой, мастера изготавливают прекрасные платки и шали, которые пользуются спросом как у нас, так и за рубежом.</a:t>
            </a:r>
            <a:r>
              <a:rPr lang="ru-RU" sz="3200" dirty="0" smtClean="0"/>
              <a:t>			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5157192"/>
            <a:ext cx="13620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797152"/>
            <a:ext cx="1503040" cy="150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013176"/>
            <a:ext cx="1474465" cy="156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941168"/>
            <a:ext cx="1512168" cy="157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869160"/>
            <a:ext cx="156971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3068960"/>
            <a:ext cx="13681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708920"/>
            <a:ext cx="2232248" cy="19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																																		</a:t>
            </a:r>
            <a:r>
              <a:rPr lang="ru-RU" dirty="0" smtClean="0"/>
              <a:t>Знакомство с дымковской       					игрушкой														В 19-в начале 20 века в Дымково жил ремесленный люд - рыбаки, кузнецы, сапожники, гончары и игрушечники.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149080"/>
            <a:ext cx="12961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301208"/>
            <a:ext cx="18002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77072"/>
            <a:ext cx="1224136" cy="145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725144"/>
            <a:ext cx="100811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4005064"/>
            <a:ext cx="12241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573016"/>
            <a:ext cx="12961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756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								Знакомство с </a:t>
            </a:r>
            <a:r>
              <a:rPr lang="ru-RU" sz="3200" dirty="0" err="1" smtClean="0"/>
              <a:t>жостовскими</a:t>
            </a:r>
            <a:r>
              <a:rPr lang="ru-RU" sz="3200" dirty="0" smtClean="0"/>
              <a:t> подносами								Деревня </a:t>
            </a:r>
            <a:r>
              <a:rPr lang="ru-RU" sz="3200" dirty="0" err="1" smtClean="0"/>
              <a:t>Жостово</a:t>
            </a:r>
            <a:r>
              <a:rPr lang="ru-RU" sz="3200" dirty="0" smtClean="0"/>
              <a:t> бывшей Троицкой волости Московской губернии поначалу имела промысел кустарный, надомный.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12976"/>
            <a:ext cx="1454274" cy="119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97152"/>
            <a:ext cx="1512168" cy="118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852936"/>
            <a:ext cx="1539999" cy="111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725144"/>
            <a:ext cx="1440160" cy="112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2636912"/>
            <a:ext cx="1368152" cy="119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20025" y="5445224"/>
            <a:ext cx="13239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4077072"/>
            <a:ext cx="1547664" cy="110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Знакомство с тульским самоваром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  Глухая тоска без причины					И дум неотвязных угар. 				Давай-ка наколем лучины,					Раздуем себе самовар.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700808"/>
            <a:ext cx="1040507" cy="156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068960"/>
            <a:ext cx="131787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17032"/>
            <a:ext cx="12489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581128"/>
            <a:ext cx="15121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5085184"/>
            <a:ext cx="1197099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3501008"/>
            <a:ext cx="1293490" cy="145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5085184"/>
            <a:ext cx="1944216" cy="141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13906872" cy="838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Знакомство с </a:t>
            </a:r>
            <a:r>
              <a:rPr lang="ru-RU" sz="3200" dirty="0" err="1" smtClean="0"/>
              <a:t>каргопольской</a:t>
            </a:r>
            <a:r>
              <a:rPr lang="ru-RU" sz="3200" dirty="0" smtClean="0"/>
              <a:t> игрушкой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25144"/>
            <a:ext cx="1573907" cy="97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013176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653136"/>
            <a:ext cx="1273299" cy="85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013176"/>
            <a:ext cx="1206624" cy="124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4437112"/>
            <a:ext cx="13620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2276872"/>
            <a:ext cx="144589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99695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23528" y="1196752"/>
            <a:ext cx="54726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Каргополь - маленький кусочек земли северной, далеко запрятанный за дремучими лесами и неприступными болотами, - стал одним из тех заповедных мест, где много веков назад родилась и сохранилась до наших дней самобытная русская культура, искусство, ремесла.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вологодским кружевом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36912"/>
            <a:ext cx="12961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257859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653136"/>
            <a:ext cx="1584176" cy="148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348880"/>
            <a:ext cx="17281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581128"/>
            <a:ext cx="115061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2636912"/>
            <a:ext cx="1566664" cy="142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4941168"/>
            <a:ext cx="1932806" cy="143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105273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Откуда пришел на нашу землю этот промысел – загадка. Разные исследователи дают различные, зачастую противоречивые, ответы на этот  вопрос. Голландия, Германия и даже далекая Испания могут претендовать на звание прародителей Вологодского кружева.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461</TotalTime>
  <Words>149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                                Воспитатель гпд 5 класса «б»                               Воронова м.ю.  </vt:lpstr>
      <vt:lpstr>« Работа хороша, если в ней польза и  душа»</vt:lpstr>
      <vt:lpstr>Зародилось это искусство в xvii веке в Нижегородской губернии. Название «хохломская роспись» происходит от села Хохлома.</vt:lpstr>
      <vt:lpstr>                Знакомство с посадским платком            в Павловском Посаде, что под Москвой, мастера изготавливают прекрасные платки и шали, которые пользуются спросом как у нас, так и за рубежом.   </vt:lpstr>
      <vt:lpstr>                                  Знакомство с дымковской            игрушкой              В 19-в начале 20 века в Дымково жил ремесленный люд - рыбаки, кузнецы, сапожники, гончары и игрушечники.</vt:lpstr>
      <vt:lpstr>        Знакомство с жостовскими подносами        Деревня Жостово бывшей Троицкой волости Московской губернии поначалу имела промысел кустарный, надомный.</vt:lpstr>
      <vt:lpstr>Знакомство с тульским самоваром</vt:lpstr>
      <vt:lpstr>Знакомство с каргопольской игрушкой</vt:lpstr>
      <vt:lpstr>Знакомство с вологодским кружевом</vt:lpstr>
      <vt:lpstr>   Закрепление</vt:lpstr>
      <vt:lpstr>Спасибо за работу !.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Андруй</dc:creator>
  <cp:lastModifiedBy>к18</cp:lastModifiedBy>
  <cp:revision>53</cp:revision>
  <dcterms:created xsi:type="dcterms:W3CDTF">2010-11-02T14:27:16Z</dcterms:created>
  <dcterms:modified xsi:type="dcterms:W3CDTF">2011-04-26T09:35:26Z</dcterms:modified>
</cp:coreProperties>
</file>