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5A270-A848-45A0-8C03-00720516EC7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5E5A2-B060-4C25-8B75-2F0E0D852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400" baseline="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5E5A2-B060-4C25-8B75-2F0E0D85263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Животноводство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7270973_oblozka-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428736"/>
            <a:ext cx="5857916" cy="5355482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																																																																																								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14686"/>
            <a:ext cx="4038600" cy="342902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 некоторых птицеводов-любителей сложилось нелестное мнение об утках: вроде бы эта птица излишне прожорлива и не оправдывает свое содержание. Те, кто так думают, ошибаются. Утки оттого и едят много, что растут быстро. За два месяца бывают готовы к убою. Если же у хозяев есть возможность пускать их на водоем, поросший ряской и прочей водной растительностью, то утятина обходится совсем дешево, хотя птица в этом случае откармливается несколько дольше.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53"/>
            <a:ext cx="4038600" cy="421484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Вырастить индейку не так-то просто. Индюшата привередливы, очень боятся сырости, холода и нередко из-за этого болеют. Зато у самок сильно развит материнский инстинкт, стремление к насиживанию яиц, выведению молодняка. Причем насиживают не только самки, но и самцы (в отдельных случаях). Индейки настолько усидчивы в гнезде, что охотно выводят не только собственных птенцов, но и цыплят, гусят, если на птичьем дворе среди кур и гусынь современных пород не находится желающих исполнять эту роль.</a:t>
            </a:r>
            <a:endParaRPr lang="ru-RU" dirty="0"/>
          </a:p>
        </p:txBody>
      </p:sp>
      <p:pic>
        <p:nvPicPr>
          <p:cNvPr id="1026" name="Picture 2" descr="C:\Documents and Settings\Андрей\Мои документы\Мои рисунки\ут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00108"/>
            <a:ext cx="2000264" cy="1643074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индей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929066"/>
            <a:ext cx="3428992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Рыбоводство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28802"/>
            <a:ext cx="4495800" cy="292895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Сазан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Cyprinus</a:t>
            </a:r>
            <a:r>
              <a:rPr lang="ru-RU" dirty="0" smtClean="0"/>
              <a:t> </a:t>
            </a:r>
            <a:r>
              <a:rPr lang="ru-RU" dirty="0" err="1" smtClean="0"/>
              <a:t>carpio</a:t>
            </a:r>
            <a:r>
              <a:rPr lang="ru-RU" dirty="0" smtClean="0"/>
              <a:t>), рыба семейства карповых отряда карпообразных. Длина до 1 м, вес до 12 кг. Среда обитания - бассейны Средиземного, Чёрного, Каспийского и Аральского морей, озера Иссык-Куль, реки западной части бассейна Тихого океана и Восточной Азии. Сазан искусственно разведён в Польше, Дании, </a:t>
            </a:r>
            <a:r>
              <a:rPr lang="ru-RU" sz="3000" dirty="0" smtClean="0"/>
              <a:t>Швеции</a:t>
            </a:r>
            <a:r>
              <a:rPr lang="ru-RU" dirty="0" smtClean="0"/>
              <a:t>, Великобритании и др. Формы сазана - жилая и полупроходная. Первая постоянно обитает в одном водоёме, вторая - в опресненных участках моря или озёрах, миграция на нерест - из </a:t>
            </a:r>
            <a:r>
              <a:rPr lang="ru-RU" dirty="0" err="1" smtClean="0"/>
              <a:t>предустьевых</a:t>
            </a:r>
            <a:r>
              <a:rPr lang="ru-RU" dirty="0" smtClean="0"/>
              <a:t> пространств в реки. Половая зрелость </a:t>
            </a:r>
            <a:r>
              <a:rPr lang="ru-RU" sz="3000" dirty="0" smtClean="0"/>
              <a:t>на</a:t>
            </a:r>
            <a:r>
              <a:rPr lang="ru-RU" dirty="0" smtClean="0"/>
              <a:t> 2-5-м году жизни. Плодовитость около 1,5 млн. икринок. Икрометание порциями, с апреля по июль. Нерест в пресной и в солоноватой воде, в прибрежной зоне среди мягкой растительности, при температуре воды 12-20 С. Сазаны беспозвоночными животными и растениями. Сазан - ценная промысловая рыба. Методом селекции получена культурная форма сазана - карп.</a:t>
            </a:r>
            <a:endParaRPr lang="ru-RU" dirty="0"/>
          </a:p>
        </p:txBody>
      </p:sp>
      <p:pic>
        <p:nvPicPr>
          <p:cNvPr id="2050" name="Picture 2" descr="C:\Documents and Settings\Андрей\Мои документы\Мои рисунки\сазан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1928826" cy="957265"/>
          </a:xfrm>
          <a:prstGeom prst="rect">
            <a:avLst/>
          </a:prstGeom>
          <a:noFill/>
        </p:spPr>
      </p:pic>
      <p:pic>
        <p:nvPicPr>
          <p:cNvPr id="2051" name="Picture 3" descr="C:\Documents and Settings\Андрей\Мои документы\Мои рисунки\кар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857760"/>
            <a:ext cx="2552700" cy="1771650"/>
          </a:xfrm>
          <a:prstGeom prst="rect">
            <a:avLst/>
          </a:prstGeom>
          <a:noFill/>
        </p:spPr>
      </p:pic>
      <p:pic>
        <p:nvPicPr>
          <p:cNvPr id="2052" name="Picture 4" descr="C:\Documents and Settings\Андрей\Мои документы\Мои рисунки\белый аму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143512"/>
            <a:ext cx="2786082" cy="17144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6248" y="1000109"/>
            <a:ext cx="4857752" cy="4414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Белый Амур - рыба семейства карповых.</a:t>
            </a:r>
          </a:p>
          <a:p>
            <a:r>
              <a:rPr lang="ru-RU" dirty="0" smtClean="0"/>
              <a:t>Родина Белого Амура Восточная Азия, где он распространён от р. Амур до Южного Китая. В водоёмы СССР вселение белого амура началось с первой половины 60-х годов, когда он был </a:t>
            </a:r>
            <a:r>
              <a:rPr lang="ru-RU" sz="1600" dirty="0" smtClean="0"/>
              <a:t>акклиматизирован</a:t>
            </a:r>
            <a:r>
              <a:rPr lang="ru-RU" dirty="0" smtClean="0"/>
              <a:t> с целью очистки водоёмов от водной растительности, являющейся основной пищей этой рыбы. Длина этой рыбы до 120 см, масса до 32 кг. Используется как объект прудового рыбоводства. Встречается в магистральных оросительных каналах и водоёмах-охладителях электростанций. В наших условиях белый амур не нерестится, а его личинок и производителей завозят из Молдавии и Краснодарского края.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Зеркальный карп </a:t>
            </a:r>
            <a:endParaRPr lang="ru-RU" dirty="0"/>
          </a:p>
        </p:txBody>
      </p:sp>
      <p:pic>
        <p:nvPicPr>
          <p:cNvPr id="3074" name="Picture 2" descr="C:\Documents and Settings\Андрей\Мои документы\Мои рисунки\кар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</a:t>
            </a:r>
            <a:r>
              <a:rPr lang="ru-RU" sz="2800" dirty="0" smtClean="0"/>
              <a:t>арп   		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Тайский рыбак по имени Кик поймал настолько большого карпа, что сломал весы, пытаясь определить, на сколько килограммов тот потянет. Когда добычу в конечном итоге взвесили, вес рыбы оказался 120 кг.</a:t>
            </a:r>
          </a:p>
          <a:p>
            <a:r>
              <a:rPr lang="ru-RU" dirty="0" smtClean="0"/>
              <a:t>Гигантский карп пойман в озере </a:t>
            </a:r>
            <a:r>
              <a:rPr lang="ru-RU" dirty="0" err="1" smtClean="0"/>
              <a:t>Бунг</a:t>
            </a:r>
            <a:r>
              <a:rPr lang="ru-RU" dirty="0" smtClean="0"/>
              <a:t> Сам Лан в столице Таиланда Бангкоке.</a:t>
            </a:r>
          </a:p>
          <a:p>
            <a:r>
              <a:rPr lang="ru-RU" dirty="0" smtClean="0"/>
              <a:t>Добыча таиландцев относится к виду сиамских зеркальных карпов. Они водятся только в территориальных водах Таиланда.</a:t>
            </a:r>
          </a:p>
          <a:p>
            <a:endParaRPr lang="ru-RU" dirty="0" smtClean="0"/>
          </a:p>
          <a:p>
            <a:r>
              <a:rPr lang="ru-RU" dirty="0" smtClean="0"/>
              <a:t>— 100 килограммов — это не сенсация, это норма для сиамских карпов, — говорит 35-летний Ростислав </a:t>
            </a:r>
            <a:r>
              <a:rPr lang="ru-RU" dirty="0" err="1" smtClean="0"/>
              <a:t>Поливчак</a:t>
            </a:r>
            <a:r>
              <a:rPr lang="ru-RU" dirty="0" smtClean="0"/>
              <a:t>, главный редактор газеты ”Клюет”. — Максимальный зафиксированный вес этого вида — 300 килограммов. Строго говоря, это даже не карп, он имеет другое научное название. Гигантским сиамским карпом его называют в народе. В Таиланде действует целая система туристического вылова этой большой рыбы.</a:t>
            </a:r>
            <a:endParaRPr lang="ru-RU" dirty="0"/>
          </a:p>
        </p:txBody>
      </p:sp>
      <p:pic>
        <p:nvPicPr>
          <p:cNvPr id="1026" name="Picture 2" descr="C:\Documents and Settings\Андрей\Мои документы\Мои рисунки\толстолобик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786322"/>
            <a:ext cx="2428892" cy="1851832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thailand_karp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85728"/>
            <a:ext cx="4000528" cy="3429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57818" y="4071942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толстолобик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Пчеловодство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России пчеловодство распространено издавна и почти повсеместно. В 1910 насчитывалось 339 тыс. пасек (средний размер — 6 пчелиных семей) с 6 </a:t>
            </a:r>
            <a:r>
              <a:rPr lang="ru-RU" dirty="0" err="1" smtClean="0"/>
              <a:t>млн</a:t>
            </a:r>
            <a:r>
              <a:rPr lang="ru-RU" dirty="0" smtClean="0"/>
              <a:t> 309 тыс. семей (в рамочных ульях — не более 18 %). Товарность пасек была невысокой: количество товарного мёда, получаемого в среднем от одной пчелиной семьи, не превышало 5-6 кг. За годы Первой мировой войны 1914—1918 количество пасек в стране значительно уменьшилось, и число пчелиных семей к 1919 составило 3,2 млн. После декрета СНК РСФСР «Об охране пчеловодства» (1919) началось ускоренное развитие пчеловодства, и в 1940 в СССР насчитывалось свыше 10 </a:t>
            </a:r>
            <a:r>
              <a:rPr lang="ru-RU" dirty="0" err="1" smtClean="0"/>
              <a:t>млн</a:t>
            </a:r>
            <a:r>
              <a:rPr lang="ru-RU" dirty="0" smtClean="0"/>
              <a:t> пчелиных семей (95 % — в рамочных ульях).</a:t>
            </a:r>
          </a:p>
          <a:p>
            <a:endParaRPr lang="ru-RU" dirty="0"/>
          </a:p>
        </p:txBody>
      </p:sp>
      <p:pic>
        <p:nvPicPr>
          <p:cNvPr id="3074" name="Picture 2" descr="C:\Documents and Settings\Андрей\Мои документы\Мои рисунки\пасека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643050"/>
            <a:ext cx="2214578" cy="1571636"/>
          </a:xfrm>
          <a:prstGeom prst="rect">
            <a:avLst/>
          </a:prstGeom>
          <a:noFill/>
        </p:spPr>
      </p:pic>
      <p:pic>
        <p:nvPicPr>
          <p:cNvPr id="3075" name="Picture 3" descr="C:\Documents and Settings\Андрей\Мои документы\Мои рисунки\пчелово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4071942"/>
            <a:ext cx="1857388" cy="1571636"/>
          </a:xfrm>
          <a:prstGeom prst="rect">
            <a:avLst/>
          </a:prstGeom>
          <a:noFill/>
        </p:spPr>
      </p:pic>
      <p:pic>
        <p:nvPicPr>
          <p:cNvPr id="3076" name="Picture 4" descr="C:\Documents and Settings\Андрей\Рабочий стол\анимашки\сластена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786323"/>
            <a:ext cx="2428892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животноводство</a:t>
            </a:r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285720" y="1571612"/>
            <a:ext cx="4786346" cy="785817"/>
          </a:xfrm>
        </p:spPr>
        <p:txBody>
          <a:bodyPr>
            <a:normAutofit fontScale="25000" lnSpcReduction="20000"/>
          </a:bodyPr>
          <a:lstStyle/>
          <a:p>
            <a:pPr lvl="2"/>
            <a:endParaRPr lang="ru-RU" dirty="0" smtClean="0"/>
          </a:p>
          <a:p>
            <a:pPr lvl="2"/>
            <a:r>
              <a:rPr lang="ru-RU" sz="9600" dirty="0" smtClean="0"/>
              <a:t>					   											 Крупный рогатый скот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																													</a:t>
            </a:r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3"/>
          </p:nvPr>
        </p:nvSpPr>
        <p:spPr>
          <a:xfrm>
            <a:off x="5000628" y="1714487"/>
            <a:ext cx="3686172" cy="642943"/>
          </a:xfrm>
        </p:spPr>
        <p:txBody>
          <a:bodyPr>
            <a:normAutofit/>
          </a:bodyPr>
          <a:lstStyle/>
          <a:p>
            <a:r>
              <a:rPr lang="ru-RU" dirty="0" smtClean="0"/>
              <a:t>Мелкий  рогатый скот</a:t>
            </a:r>
            <a:endParaRPr lang="ru-RU" dirty="0"/>
          </a:p>
        </p:txBody>
      </p:sp>
      <p:pic>
        <p:nvPicPr>
          <p:cNvPr id="1026" name="Picture 2" descr="C:\Documents and Settings\Андрей\Мои документы\Мои рисунки\12608964642584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70525" y="3428999"/>
            <a:ext cx="2390775" cy="2428893"/>
          </a:xfrm>
        </p:spPr>
      </p:pic>
      <p:cxnSp>
        <p:nvCxnSpPr>
          <p:cNvPr id="5" name="Прямая со стрелкой 4"/>
          <p:cNvCxnSpPr/>
          <p:nvPr/>
        </p:nvCxnSpPr>
        <p:spPr>
          <a:xfrm rot="16200000" flipH="1">
            <a:off x="4964909" y="1178703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500430" y="1214422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Documents and Settings\Андрей\Мои документы\Мои рисунки\default.jpe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786189"/>
            <a:ext cx="3143272" cy="2286017"/>
          </a:xfrm>
          <a:prstGeom prst="rect">
            <a:avLst/>
          </a:prstGeom>
          <a:noFill/>
        </p:spPr>
      </p:pic>
      <p:pic>
        <p:nvPicPr>
          <p:cNvPr id="11" name="Picture 2" descr="C:\Documents and Settings\Андрей\Рабочий стол\анимашки\коров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357430"/>
            <a:ext cx="1500198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8229600" cy="1143000"/>
          </a:xfrm>
        </p:spPr>
        <p:txBody>
          <a:bodyPr/>
          <a:lstStyle/>
          <a:p>
            <a:r>
              <a:rPr lang="ru-RU" dirty="0" smtClean="0"/>
              <a:t>Все породы делятся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Молочные	       мясные     мясомолочные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5536413" y="125014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321967" y="146445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821769" y="125014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Андрей\Мои документы\Мои рисунки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3028938" cy="2500330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312308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3116"/>
            <a:ext cx="2500330" cy="3214710"/>
          </a:xfrm>
          <a:prstGeom prst="rect">
            <a:avLst/>
          </a:prstGeom>
          <a:noFill/>
        </p:spPr>
      </p:pic>
      <p:pic>
        <p:nvPicPr>
          <p:cNvPr id="1029" name="Picture 5" descr="C:\Documents and Settings\Андрей\Мои документы\Мои рисунки\815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143116"/>
            <a:ext cx="3392388" cy="250033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521495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Шведский животновод Боссе </a:t>
            </a:r>
            <a:r>
              <a:rPr lang="ru-RU" dirty="0" err="1" smtClean="0"/>
              <a:t>Сворн</a:t>
            </a:r>
            <a:r>
              <a:rPr lang="ru-RU" dirty="0" smtClean="0"/>
              <a:t> (</a:t>
            </a:r>
            <a:r>
              <a:rPr lang="ru-RU" dirty="0" err="1" smtClean="0"/>
              <a:t>Bosse</a:t>
            </a:r>
            <a:r>
              <a:rPr lang="ru-RU" dirty="0" smtClean="0"/>
              <a:t> </a:t>
            </a:r>
            <a:r>
              <a:rPr lang="ru-RU" dirty="0" err="1" smtClean="0"/>
              <a:t>Svorn</a:t>
            </a:r>
            <a:r>
              <a:rPr lang="ru-RU" dirty="0" smtClean="0"/>
              <a:t>) представил новую породу коровы, которую он вывел на юге Швеции  5 сентября 2002 года. Эта порода коров, возможно, самая маленькая в мире, называется </a:t>
            </a:r>
            <a:r>
              <a:rPr lang="ru-RU" dirty="0" err="1" smtClean="0"/>
              <a:t>Палсхо</a:t>
            </a:r>
            <a:r>
              <a:rPr lang="ru-RU" dirty="0" smtClean="0"/>
              <a:t> (по названию леса в </a:t>
            </a:r>
            <a:r>
              <a:rPr lang="ru-RU" dirty="0" err="1" smtClean="0"/>
              <a:t>Палсхо</a:t>
            </a:r>
            <a:r>
              <a:rPr lang="ru-RU" dirty="0" smtClean="0"/>
              <a:t>, где паслась корова). Благодаря своим небольшим размерам, она может добираться до труднодоступных поверхностей, куда не достанут машины, и не давать низким растениям зарастать сорняками и травой. Новая корова - живая газонокосилка.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Мелкий рогатый скот </a:t>
            </a: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овцы                    козы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5322099" y="1250141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928926" y="1214422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Андрей\Мои документы\Мои рисунки\she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4566735" cy="3857652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ris._6_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357430"/>
            <a:ext cx="4152900" cy="4329970"/>
          </a:xfrm>
          <a:prstGeom prst="rect">
            <a:avLst/>
          </a:prstGeom>
          <a:noFill/>
        </p:spPr>
      </p:pic>
      <p:pic>
        <p:nvPicPr>
          <p:cNvPr id="2050" name="Picture 2" descr="C:\Documents and Settings\Андрей\Рабочий стол\анимашки\овц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214422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Свиноводство</a:t>
            </a:r>
            <a:endParaRPr lang="ru-RU" dirty="0"/>
          </a:p>
        </p:txBody>
      </p:sp>
      <p:pic>
        <p:nvPicPr>
          <p:cNvPr id="2050" name="Picture 2" descr="C:\Documents and Settings\Андрей\Мои документы\Мои рисунки\Image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81125"/>
            <a:ext cx="4000496" cy="4845038"/>
          </a:xfrm>
          <a:prstGeom prst="rect">
            <a:avLst/>
          </a:prstGeom>
          <a:noFill/>
        </p:spPr>
      </p:pic>
      <p:pic>
        <p:nvPicPr>
          <p:cNvPr id="2051" name="Picture 3" descr="C:\Documents and Settings\Андрей\Мои документы\Мои рисунки\5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5"/>
            <a:ext cx="5000628" cy="3500461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Рабочий стол\анимашки\свинк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5357826"/>
            <a:ext cx="135732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Коневодство</a:t>
            </a:r>
            <a:endParaRPr lang="ru-RU" dirty="0"/>
          </a:p>
        </p:txBody>
      </p:sp>
      <p:pic>
        <p:nvPicPr>
          <p:cNvPr id="3074" name="Picture 2" descr="C:\Documents and Settings\Андрей\Мои документы\Мои рисунки\ris._6_2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500174"/>
            <a:ext cx="2571768" cy="4625989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Мои документы\Мои рисунки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3714776" cy="5029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Лошади </a:t>
            </a:r>
            <a:r>
              <a:rPr lang="ru-RU" dirty="0" err="1" smtClean="0"/>
              <a:t>Фабелла</a:t>
            </a:r>
            <a:endParaRPr lang="ru-RU" dirty="0"/>
          </a:p>
        </p:txBody>
      </p:sp>
      <p:pic>
        <p:nvPicPr>
          <p:cNvPr id="3074" name="Picture 2" descr="C:\Documents and Settings\Андрей\Мои документы\Мои рисунки\2001_02_falabella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33120"/>
            <a:ext cx="3862491" cy="24101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571876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70-х - 90-х годов XX столетия большую популярность в мире завоевали миниатюрные лошади </a:t>
            </a:r>
            <a:r>
              <a:rPr lang="ru-RU" dirty="0" err="1" smtClean="0"/>
              <a:t>Фалабелла</a:t>
            </a:r>
            <a:r>
              <a:rPr lang="ru-RU" dirty="0" smtClean="0"/>
              <a:t>, названные так по имени аргентинского фермера, который первым стал заниматься их разведением полтора столетия назад. Этих лошадей часто путают с пони, особенно с самыми мелкими из них - </a:t>
            </a:r>
            <a:r>
              <a:rPr lang="ru-RU" dirty="0" err="1" smtClean="0"/>
              <a:t>шетлендскими</a:t>
            </a:r>
            <a:r>
              <a:rPr lang="ru-RU" dirty="0" smtClean="0"/>
              <a:t>, происходящими с </a:t>
            </a:r>
            <a:r>
              <a:rPr lang="ru-RU" dirty="0" err="1" smtClean="0"/>
              <a:t>Шетлендских</a:t>
            </a:r>
            <a:r>
              <a:rPr lang="ru-RU" dirty="0" smtClean="0"/>
              <a:t> островов. Однако миниатюрные лошади - это не пони, а самостоятельная, причем редкостная порода. Они отличаются маленьким ростом, не превышающим 86 сантиметров в холке (встречаются даже лошадки высотой 38-45 сантиметров). Их вес колеблется в пределах 20-65 килограммов. Самый маленький жеребчик по кличке </a:t>
            </a:r>
            <a:r>
              <a:rPr lang="ru-RU" dirty="0" err="1" smtClean="0"/>
              <a:t>Литл-Памкин</a:t>
            </a:r>
            <a:r>
              <a:rPr lang="ru-RU" dirty="0" smtClean="0"/>
              <a:t> при росте 35,5 сантиметра весил всего 9,7 килограмма.</a:t>
            </a:r>
          </a:p>
          <a:p>
            <a:endParaRPr lang="ru-RU" dirty="0" smtClean="0"/>
          </a:p>
          <a:p>
            <a:r>
              <a:rPr lang="ru-RU" dirty="0" smtClean="0"/>
              <a:t>Уникальная особенность этих миниатюрных лошадей состоит в том, что каждое их новое поколение дает все более мелких лошадей. </a:t>
            </a:r>
            <a:endParaRPr lang="ru-RU" dirty="0"/>
          </a:p>
        </p:txBody>
      </p:sp>
      <p:pic>
        <p:nvPicPr>
          <p:cNvPr id="3075" name="Picture 3" descr="C:\Documents and Settings\Андрей\Рабочий стол\анимашки\лошад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71678"/>
            <a:ext cx="219216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Кролиководство</a:t>
            </a:r>
            <a:endParaRPr lang="ru-RU" dirty="0"/>
          </a:p>
        </p:txBody>
      </p:sp>
      <p:pic>
        <p:nvPicPr>
          <p:cNvPr id="3075" name="Picture 3" descr="C:\Documents and Settings\Андрей\Мои документы\Мои рисунки\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2286016" cy="2357454"/>
          </a:xfrm>
          <a:prstGeom prst="rect">
            <a:avLst/>
          </a:prstGeom>
          <a:noFill/>
        </p:spPr>
      </p:pic>
      <p:pic>
        <p:nvPicPr>
          <p:cNvPr id="3076" name="Picture 4" descr="C:\Documents and Settings\Андрей\Мои документы\Мои рисунки\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5580" y="1785926"/>
            <a:ext cx="2249692" cy="2143140"/>
          </a:xfrm>
          <a:prstGeom prst="rect">
            <a:avLst/>
          </a:prstGeom>
          <a:noFill/>
        </p:spPr>
      </p:pic>
      <p:pic>
        <p:nvPicPr>
          <p:cNvPr id="1026" name="Picture 2" descr="C:\Documents and Settings\Андрей\Мои документы\Мои рисунки\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500174"/>
            <a:ext cx="2500330" cy="3000396"/>
          </a:xfrm>
          <a:prstGeom prst="rect">
            <a:avLst/>
          </a:prstGeom>
          <a:noFill/>
        </p:spPr>
      </p:pic>
      <p:pic>
        <p:nvPicPr>
          <p:cNvPr id="3" name="Picture 2" descr="C:\Documents and Settings\Андрей\Мои документы\Мои рисунки\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285728"/>
            <a:ext cx="1214446" cy="11430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4714884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Родоначальником домашнего кролика является дикий кролик. «Колыбелью» дикого кролика- считается Азия. В России первые упоминания о кроликах относятся к XI веку. В наше время дикие и домашние кролики распространились по всему земному шару. Кролики очень плодовиты, в один окрол самки дают от 6 до 18 и более крольчат, которые рождаются голыми И слепыми.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Птицеводство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282" y="3071810"/>
            <a:ext cx="4357718" cy="314327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		Самой выгодной птицей при разведении на приусадебных и садовых участках считается гусь.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smtClean="0"/>
              <a:t>      Однодневных гусят кормят смесью из вареного яйца и дробленого зерна кукурузы или пшеницы, постепенно добавляя в мешанку рубленую траву (крапиву, одуванчик, клевер, а через 10… 12 дней при теплой погоде гусят можно содержать на выгулах, следя за тем, чтобы вороны их не перетаскали. </a:t>
            </a:r>
            <a:endParaRPr lang="ru-RU" dirty="0"/>
          </a:p>
        </p:txBody>
      </p:sp>
      <p:pic>
        <p:nvPicPr>
          <p:cNvPr id="1026" name="Picture 2" descr="C:\Documents and Settings\Андрей\Мои документы\Мои рисунки\гус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1000108"/>
            <a:ext cx="2857500" cy="2057400"/>
          </a:xfrm>
          <a:prstGeom prst="rect">
            <a:avLst/>
          </a:prstGeom>
          <a:noFill/>
        </p:spPr>
      </p:pic>
      <p:pic>
        <p:nvPicPr>
          <p:cNvPr id="1028" name="Picture 4" descr="C:\Documents and Settings\Андрей\Мои документы\Мои рисунки\ин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03700"/>
            <a:ext cx="3810000" cy="26543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0" y="928670"/>
            <a:ext cx="52863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Курятина менее калорийна, чем птичье мясо других видов. В ней меньше жира, а это очень важно в питании современного человека. Тот, кто имел возможность сравнивать вкус мяса кур, выращенных в приусадебном хозяйстве и на птицефабрике, очевидно, заметил разницу. Курятина, полученная от птицы, свободно гулявшей по двору, обладает своеобразным ароматом, чего нельзя сказать о промышленной продукции. Среди мяса птицы других видов курятина занимает одно из первых мест по содержанию белка, а потому особо полезна детям.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1078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Животноводство</vt:lpstr>
      <vt:lpstr>животноводство</vt:lpstr>
      <vt:lpstr>Все породы делятся</vt:lpstr>
      <vt:lpstr>Мелкий рогатый скот </vt:lpstr>
      <vt:lpstr>Свиноводство</vt:lpstr>
      <vt:lpstr>Коневодство</vt:lpstr>
      <vt:lpstr>Лошади Фабелла</vt:lpstr>
      <vt:lpstr>Кролиководство</vt:lpstr>
      <vt:lpstr>Птицеводство</vt:lpstr>
      <vt:lpstr>                                                                                         </vt:lpstr>
      <vt:lpstr>Рыбоводство</vt:lpstr>
      <vt:lpstr>Зеркальный карп </vt:lpstr>
      <vt:lpstr>карп     </vt:lpstr>
      <vt:lpstr>Пчеловодство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Животноводство</dc:title>
  <cp:lastModifiedBy>Андруй</cp:lastModifiedBy>
  <cp:revision>54</cp:revision>
  <dcterms:modified xsi:type="dcterms:W3CDTF">2010-01-02T12:50:22Z</dcterms:modified>
</cp:coreProperties>
</file>