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C61D1-FA46-4F0E-9C6C-C18BB40224F0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4836F-C346-43CF-8ADD-C17998A2A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2;&#1072;&#1083;&#1077;&#1085;&#1090;&#1080;&#1085;&#1072;\&#1056;&#1072;&#1073;&#1086;&#1095;&#1080;&#1081;%20&#1089;&#1090;&#1086;&#1083;\&#1091;&#1095;&#1080;&#1090;&#1077;&#1083;&#1100;%20&#1075;&#1086;&#1076;&#1072;%202012%20&#1075;&#1086;&#1076;&#1072;\&#1074;&#1080;&#1076;&#1077;&#1086;%20&#1091;&#1088;&#1086;&#1082;\&#1055;.&#1048;._&#1063;&#1072;&#1081;&#1082;&#1086;&#1074;&#1089;&#1082;&#1080;&#1081;_-_&#1042;&#1088;&#1077;&#1084;&#1077;&#1085;&#1072;_&#1075;&#1086;&#1076;&#1072;__&#1076;&#1077;&#1082;&#1072;&#1073;&#1088;&#1100;_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2;&#1072;&#1083;&#1077;&#1085;&#1090;&#1080;&#1085;&#1072;\&#1056;&#1072;&#1073;&#1086;&#1095;&#1080;&#1081;%20&#1089;&#1090;&#1086;&#1083;\&#1091;&#1095;&#1080;&#1090;&#1077;&#1083;&#1100;%20&#1075;&#1086;&#1076;&#1072;%202012%20&#1075;&#1086;&#1076;&#1072;\&#1074;&#1080;&#1076;&#1077;&#1086;%20&#1091;&#1088;&#1086;&#1082;\&#1047;&#1074;&#1091;&#1082;&#1080;%20&#1087;&#1088;&#1080;&#1088;&#1086;&#1076;&#1099;%20-%20&#1055;&#1077;&#1085;&#1080;&#1077;%20&#1087;&#1090;&#1080;&#1094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2;&#1072;&#1083;&#1077;&#1085;&#1090;&#1080;&#1085;&#1072;\&#1056;&#1072;&#1073;&#1086;&#1095;&#1080;&#1081;%20&#1089;&#1090;&#1086;&#1083;\&#1091;&#1095;&#1080;&#1090;&#1077;&#1083;&#1100;%20&#1075;&#1086;&#1076;&#1072;%202012%20&#1075;&#1086;&#1076;&#1072;\&#1074;&#1080;&#1076;&#1077;&#1086;%20&#1091;&#1088;&#1086;&#1082;\&#1047;&#1074;&#1091;&#1082;&#1080;%20&#1087;&#1088;&#1080;&#1088;&#1086;&#1076;&#1099;%20-%20&#1055;&#1077;&#1085;&#1080;&#1077;%20&#1087;&#1090;&#1080;&#1094;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П.И._Чайковский_-_Времена_года__декабрь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14390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3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57166"/>
            <a:ext cx="2664000" cy="20897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/>
          <a:srcRect l="3744" t="6228" r="4525" b="6582"/>
          <a:stretch>
            <a:fillRect/>
          </a:stretch>
        </p:blipFill>
        <p:spPr bwMode="auto">
          <a:xfrm>
            <a:off x="6286512" y="642918"/>
            <a:ext cx="2664000" cy="2283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2643182"/>
            <a:ext cx="2664000" cy="1789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86512" y="3286124"/>
            <a:ext cx="2664000" cy="2336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00298" y="4572008"/>
            <a:ext cx="3492000" cy="1965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500430" y="714356"/>
            <a:ext cx="2376000" cy="225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14324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Зимующие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птицы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Звуки природы - Пение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screen"/>
          <a:stretch>
            <a:fillRect/>
          </a:stretch>
        </p:blipFill>
        <p:spPr>
          <a:xfrm>
            <a:off x="807246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63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714884"/>
            <a:ext cx="828000" cy="165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4714884"/>
            <a:ext cx="684000" cy="182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Звуки природы - Пение птиц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6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</Words>
  <Application>Microsoft Office PowerPoint</Application>
  <PresentationFormat>Экран (4:3)</PresentationFormat>
  <Paragraphs>1</Paragraphs>
  <Slides>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Зимующие  птицы</vt:lpstr>
      <vt:lpstr>Слайд 3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Valentina</dc:creator>
  <cp:lastModifiedBy>Valentina</cp:lastModifiedBy>
  <cp:revision>23</cp:revision>
  <dcterms:created xsi:type="dcterms:W3CDTF">2012-01-16T15:52:17Z</dcterms:created>
  <dcterms:modified xsi:type="dcterms:W3CDTF">2012-02-04T15:41:50Z</dcterms:modified>
</cp:coreProperties>
</file>