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igareta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6515088" cy="1143000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УМЕЙ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3214686"/>
            <a:ext cx="4572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Arial Black" pitchFamily="34" charset="0"/>
              </a:rPr>
              <a:t>СКАЗАТЬ</a:t>
            </a:r>
            <a:endParaRPr lang="ru-RU" sz="4400" b="1" i="1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4678" y="5286388"/>
            <a:ext cx="295786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Arial Black" pitchFamily="34" charset="0"/>
              </a:rPr>
              <a:t>НЕТ!!!</a:t>
            </a:r>
            <a:endParaRPr lang="ru-RU" sz="66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Почему курить вредно?</a:t>
            </a:r>
            <a:endParaRPr lang="ru-RU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А вы знали, что…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По информации американского Центра по контролю и предотвращению заболеваний  (CDC), в табачном дыму содержатся около 4800 различных химических веществ и соединений, 69 из которых – в результате исследований и наблюдений – являются доказанными канцерогенами.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600" strike="sngStrike" spc="600" dirty="0" smtClean="0">
                <a:solidFill>
                  <a:srgbClr val="FF0000"/>
                </a:solidFill>
              </a:rPr>
              <a:t>Курение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pPr algn="ctr"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и его </a:t>
            </a:r>
          </a:p>
          <a:p>
            <a:pPr algn="ctr">
              <a:buNone/>
            </a:pPr>
            <a:r>
              <a:rPr lang="ru-RU" sz="7200" dirty="0" smtClean="0">
                <a:solidFill>
                  <a:schemeClr val="bg1"/>
                </a:solidFill>
              </a:rPr>
              <a:t>последствия</a:t>
            </a:r>
            <a:endParaRPr lang="ru-RU" sz="7200" dirty="0" smtClean="0">
              <a:solidFill>
                <a:schemeClr val="bg1"/>
              </a:solidFill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3214678" y="5214950"/>
            <a:ext cx="5214974" cy="1143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Необходимо знать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Joey\Downloads\мама\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145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20</Words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УМЕЙ</vt:lpstr>
      <vt:lpstr>Почему курить вредно?</vt:lpstr>
      <vt:lpstr>А вы знали, что…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Joey</dc:creator>
  <cp:lastModifiedBy>Joey</cp:lastModifiedBy>
  <cp:revision>6</cp:revision>
  <dcterms:created xsi:type="dcterms:W3CDTF">2012-01-31T05:40:08Z</dcterms:created>
  <dcterms:modified xsi:type="dcterms:W3CDTF">2012-02-05T07:19:01Z</dcterms:modified>
</cp:coreProperties>
</file>