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AF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8AAE-E600-4DCA-B749-CB69388EBF4A}" type="datetimeFigureOut">
              <a:rPr lang="ru-RU" smtClean="0"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6C15-F456-4F5A-9B2D-71DBA5CF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8AAE-E600-4DCA-B749-CB69388EBF4A}" type="datetimeFigureOut">
              <a:rPr lang="ru-RU" smtClean="0"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6C15-F456-4F5A-9B2D-71DBA5CF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8AAE-E600-4DCA-B749-CB69388EBF4A}" type="datetimeFigureOut">
              <a:rPr lang="ru-RU" smtClean="0"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6C15-F456-4F5A-9B2D-71DBA5CF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8AAE-E600-4DCA-B749-CB69388EBF4A}" type="datetimeFigureOut">
              <a:rPr lang="ru-RU" smtClean="0"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6C15-F456-4F5A-9B2D-71DBA5CF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8AAE-E600-4DCA-B749-CB69388EBF4A}" type="datetimeFigureOut">
              <a:rPr lang="ru-RU" smtClean="0"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6C15-F456-4F5A-9B2D-71DBA5CF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8AAE-E600-4DCA-B749-CB69388EBF4A}" type="datetimeFigureOut">
              <a:rPr lang="ru-RU" smtClean="0"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6C15-F456-4F5A-9B2D-71DBA5CF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8AAE-E600-4DCA-B749-CB69388EBF4A}" type="datetimeFigureOut">
              <a:rPr lang="ru-RU" smtClean="0"/>
              <a:t>30.03.2011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6C15-F456-4F5A-9B2D-71DBA5CF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8AAE-E600-4DCA-B749-CB69388EBF4A}" type="datetimeFigureOut">
              <a:rPr lang="ru-RU" smtClean="0"/>
              <a:t>30.03.2011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6C15-F456-4F5A-9B2D-71DBA5CF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8AAE-E600-4DCA-B749-CB69388EBF4A}" type="datetimeFigureOut">
              <a:rPr lang="ru-RU" smtClean="0"/>
              <a:t>30.03.2011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6C15-F456-4F5A-9B2D-71DBA5CF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8AAE-E600-4DCA-B749-CB69388EBF4A}" type="datetimeFigureOut">
              <a:rPr lang="ru-RU" smtClean="0"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6C15-F456-4F5A-9B2D-71DBA5CF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8AAE-E600-4DCA-B749-CB69388EBF4A}" type="datetimeFigureOut">
              <a:rPr lang="ru-RU" smtClean="0"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6C15-F456-4F5A-9B2D-71DBA5CF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B8AAE-E600-4DCA-B749-CB69388EBF4A}" type="datetimeFigureOut">
              <a:rPr lang="ru-RU" smtClean="0"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E6C15-F456-4F5A-9B2D-71DBA5CF36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1988840"/>
            <a:ext cx="578248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Обучение грамоте.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9-029-SCH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12025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Щ 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988840"/>
            <a:ext cx="10871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ит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988840"/>
            <a:ext cx="9541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Щ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548680"/>
            <a:ext cx="654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и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548680"/>
            <a:ext cx="91440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1988840"/>
            <a:ext cx="91440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1520" y="3429000"/>
            <a:ext cx="12025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Щ 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3429000"/>
            <a:ext cx="14478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ука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3356992"/>
            <a:ext cx="144016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51520" y="4869160"/>
            <a:ext cx="12025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Щ 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3608" y="4869160"/>
            <a:ext cx="14237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ека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15616" y="4725144"/>
            <a:ext cx="144016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851920" y="548680"/>
            <a:ext cx="9541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Щ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4008" y="548680"/>
            <a:ext cx="13949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ель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16016" y="548680"/>
            <a:ext cx="1368152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851920" y="1988840"/>
            <a:ext cx="9541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Щ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4008" y="1988840"/>
            <a:ext cx="18934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епка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16016" y="1916832"/>
            <a:ext cx="1944216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851920" y="3429000"/>
            <a:ext cx="9541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Щ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44008" y="3429000"/>
            <a:ext cx="19175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енок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16016" y="3429000"/>
            <a:ext cx="1944216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3851920" y="4869160"/>
            <a:ext cx="9541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Щ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44008" y="4869160"/>
            <a:ext cx="18565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ётка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16016" y="4797152"/>
            <a:ext cx="1944216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5" grpId="0" animBg="1"/>
      <p:bldP spid="18" grpId="0" animBg="1"/>
      <p:bldP spid="21" grpId="0" animBg="1"/>
      <p:bldP spid="24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лагодарность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80" y="588604"/>
            <a:ext cx="5760640" cy="55920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2636912"/>
            <a:ext cx="76722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>
                <a:latin typeface="Bookman Old Style" pitchFamily="18" charset="0"/>
              </a:rPr>
              <a:t> </a:t>
            </a: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м  Е   л   е   я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2636912"/>
            <a:ext cx="45384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Емеля</a:t>
            </a:r>
            <a:endParaRPr lang="ru-RU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pic>
        <p:nvPicPr>
          <p:cNvPr id="6" name="Рисунок 5" descr="2254917ec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340768"/>
            <a:ext cx="3600400" cy="49671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5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to_23.jpg"/>
          <p:cNvPicPr>
            <a:picLocks noChangeAspect="1"/>
          </p:cNvPicPr>
          <p:nvPr/>
        </p:nvPicPr>
        <p:blipFill>
          <a:blip r:embed="rId2" cstate="print"/>
          <a:srcRect b="5000"/>
          <a:stretch>
            <a:fillRect/>
          </a:stretch>
        </p:blipFill>
        <p:spPr>
          <a:xfrm>
            <a:off x="971600" y="476672"/>
            <a:ext cx="7200800" cy="5472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619672" y="2708920"/>
            <a:ext cx="396775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печка</a:t>
            </a:r>
            <a:endParaRPr lang="ru-RU" sz="8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4" name="Минус 3"/>
          <p:cNvSpPr/>
          <p:nvPr/>
        </p:nvSpPr>
        <p:spPr>
          <a:xfrm>
            <a:off x="3347864" y="5943600"/>
            <a:ext cx="1512168" cy="914400"/>
          </a:xfrm>
          <a:prstGeom prst="mathMin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13367 L 0.00781 -0.03284 C 0.00781 -0.10754 0.07674 -0.19935 0.13281 -0.19935 L 0.25781 -0.19935 " pathEditMode="relative" rAng="0" ptsTypes="FfFF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to_23.jpg"/>
          <p:cNvPicPr>
            <a:picLocks noChangeAspect="1"/>
          </p:cNvPicPr>
          <p:nvPr/>
        </p:nvPicPr>
        <p:blipFill>
          <a:blip r:embed="rId2" cstate="print"/>
          <a:srcRect b="4241"/>
          <a:stretch>
            <a:fillRect/>
          </a:stretch>
        </p:blipFill>
        <p:spPr>
          <a:xfrm>
            <a:off x="5724128" y="2204864"/>
            <a:ext cx="3114675" cy="410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Блок-схема: память с посл. доступом 2"/>
          <p:cNvSpPr/>
          <p:nvPr/>
        </p:nvSpPr>
        <p:spPr>
          <a:xfrm>
            <a:off x="251520" y="548680"/>
            <a:ext cx="5400600" cy="3456384"/>
          </a:xfrm>
          <a:prstGeom prst="flowChartMagneticTap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1772816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Еду рыбу ловить.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1" y="1340768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Щука слово волшебное мне сказала.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268760"/>
            <a:ext cx="432048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Рыба сама мне в ведёрко прыгнет.</a:t>
            </a:r>
            <a:endParaRPr lang="ru-RU" sz="3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836712"/>
            <a:ext cx="734481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в</a:t>
            </a:r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ытащить    из   без   рыбку   не   пруда   труда    и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196752"/>
            <a:ext cx="53285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Без труда не вытащить и рыбку из пруда.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628800"/>
            <a:ext cx="71287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в</a:t>
            </a:r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сё    труд   терпение   и   перетрут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700808"/>
            <a:ext cx="74888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Терпение и труд всё перетрут.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481809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Этой щёткой чищу зубы,</a:t>
            </a:r>
          </a:p>
          <a:p>
            <a:r>
              <a:rPr lang="ru-RU" sz="3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Этой щёткой – башмаки,</a:t>
            </a:r>
          </a:p>
          <a:p>
            <a:r>
              <a:rPr lang="ru-RU" sz="3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Этой щёткой чищу брюки.</a:t>
            </a:r>
          </a:p>
          <a:p>
            <a:r>
              <a:rPr lang="ru-RU" sz="3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Все три щётки мне нужны.</a:t>
            </a:r>
            <a:endParaRPr lang="ru-RU" sz="3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pic>
        <p:nvPicPr>
          <p:cNvPr id="3" name="Рисунок 2" descr="photos0-800x600.jpg"/>
          <p:cNvPicPr>
            <a:picLocks noChangeAspect="1"/>
          </p:cNvPicPr>
          <p:nvPr/>
        </p:nvPicPr>
        <p:blipFill>
          <a:blip r:embed="rId2" cstate="print"/>
          <a:srcRect l="17871" t="3381" r="19760" b="2121"/>
          <a:stretch>
            <a:fillRect/>
          </a:stretch>
        </p:blipFill>
        <p:spPr>
          <a:xfrm>
            <a:off x="251520" y="3501008"/>
            <a:ext cx="2592288" cy="29457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E8A8C54ACA964F6DAE34752A2AA303A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501008"/>
            <a:ext cx="3161927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1113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3501008"/>
            <a:ext cx="2606004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988840"/>
            <a:ext cx="874790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Щёголь щётку уважает,</a:t>
            </a:r>
          </a:p>
          <a:p>
            <a:r>
              <a:rPr lang="ru-RU" sz="3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Щёткой щёголь пыль счищает,</a:t>
            </a:r>
          </a:p>
          <a:p>
            <a:r>
              <a:rPr lang="ru-RU" sz="3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Если вещь не вычищать, </a:t>
            </a:r>
          </a:p>
          <a:p>
            <a:r>
              <a:rPr lang="ru-RU" sz="3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Не в чем будет щеголять.</a:t>
            </a:r>
          </a:p>
          <a:p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3" name="Управляющая кнопка: справка 2">
            <a:hlinkClick r:id="" action="ppaction://noaction" highlightClick="1"/>
          </p:cNvPr>
          <p:cNvSpPr/>
          <p:nvPr/>
        </p:nvSpPr>
        <p:spPr>
          <a:xfrm>
            <a:off x="1259632" y="1556792"/>
            <a:ext cx="610368" cy="466352"/>
          </a:xfrm>
          <a:prstGeom prst="actionButtonHelp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5220072" y="3212976"/>
            <a:ext cx="610368" cy="466352"/>
          </a:xfrm>
          <a:prstGeom prst="actionButtonHelp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808822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Два щенка щека к щеке</a:t>
            </a:r>
          </a:p>
          <a:p>
            <a:r>
              <a:rPr lang="ru-RU" sz="3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Щиплют щётку в уголке.</a:t>
            </a:r>
          </a:p>
          <a:p>
            <a:r>
              <a:rPr lang="ru-RU" sz="3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Да у щётки половой</a:t>
            </a:r>
          </a:p>
          <a:p>
            <a:r>
              <a:rPr lang="ru-RU" sz="3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Палка есть над головой.</a:t>
            </a:r>
          </a:p>
          <a:p>
            <a:r>
              <a:rPr lang="ru-RU" sz="3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Палка щёлк щенков с плеча!</a:t>
            </a:r>
          </a:p>
          <a:p>
            <a:r>
              <a:rPr lang="ru-RU" sz="3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Два щенка ушли ворча.</a:t>
            </a:r>
            <a:endParaRPr lang="ru-RU" sz="3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pic>
        <p:nvPicPr>
          <p:cNvPr id="4" name="Рисунок 3" descr="1aa9f4753b5dbe55cbf012096df6432f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221088"/>
            <a:ext cx="5400600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143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15</cp:revision>
  <dcterms:created xsi:type="dcterms:W3CDTF">2011-03-30T16:43:43Z</dcterms:created>
  <dcterms:modified xsi:type="dcterms:W3CDTF">2011-03-30T19:11:15Z</dcterms:modified>
</cp:coreProperties>
</file>