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4" r:id="rId4"/>
    <p:sldId id="257" r:id="rId5"/>
    <p:sldId id="275" r:id="rId6"/>
    <p:sldId id="268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9" r:id="rId18"/>
    <p:sldId id="270" r:id="rId19"/>
    <p:sldId id="271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2" autoAdjust="0"/>
    <p:restoredTop sz="94706" autoAdjust="0"/>
  </p:normalViewPr>
  <p:slideViewPr>
    <p:cSldViewPr>
      <p:cViewPr varScale="1">
        <p:scale>
          <a:sx n="107" d="100"/>
          <a:sy n="107" d="100"/>
        </p:scale>
        <p:origin x="-5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A9AD-A4CF-4849-8AF3-074BCFDB883C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2A2AB-C6F5-46BF-A2B4-0120ADAE5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A9AD-A4CF-4849-8AF3-074BCFDB883C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2A2AB-C6F5-46BF-A2B4-0120ADAE5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A9AD-A4CF-4849-8AF3-074BCFDB883C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2A2AB-C6F5-46BF-A2B4-0120ADAE5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A9AD-A4CF-4849-8AF3-074BCFDB883C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2A2AB-C6F5-46BF-A2B4-0120ADAE5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A9AD-A4CF-4849-8AF3-074BCFDB883C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2A2AB-C6F5-46BF-A2B4-0120ADAE5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A9AD-A4CF-4849-8AF3-074BCFDB883C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2A2AB-C6F5-46BF-A2B4-0120ADAE5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A9AD-A4CF-4849-8AF3-074BCFDB883C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2A2AB-C6F5-46BF-A2B4-0120ADAE5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A9AD-A4CF-4849-8AF3-074BCFDB883C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2A2AB-C6F5-46BF-A2B4-0120ADAE5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A9AD-A4CF-4849-8AF3-074BCFDB883C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2A2AB-C6F5-46BF-A2B4-0120ADAE5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A9AD-A4CF-4849-8AF3-074BCFDB883C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2A2AB-C6F5-46BF-A2B4-0120ADAE5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A9AD-A4CF-4849-8AF3-074BCFDB883C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2A2AB-C6F5-46BF-A2B4-0120ADAE5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alpha val="33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0A9AD-A4CF-4849-8AF3-074BCFDB883C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2A2AB-C6F5-46BF-A2B4-0120ADAE5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3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/>
              <a:t/>
            </a:r>
            <a:br>
              <a:rPr lang="ru-RU" sz="8000" b="1" dirty="0" smtClean="0"/>
            </a:br>
            <a:r>
              <a:rPr lang="ru-RU" sz="8000" b="1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Хобби </a:t>
            </a:r>
            <a:r>
              <a:rPr lang="ru-RU" sz="8000" b="1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и здоровый образ жизни</a:t>
            </a:r>
            <a:r>
              <a:rPr lang="ru-RU" sz="8000" b="1" i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8000" b="1" i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80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Dumped Files\от Натуськи\Best\1069711577363554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images (5)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86050" y="4429132"/>
            <a:ext cx="2085975" cy="2190750"/>
          </a:xfrm>
        </p:spPr>
      </p:pic>
      <p:pic>
        <p:nvPicPr>
          <p:cNvPr id="5" name="Рисунок 4" descr="dc9897f7695bd09848bc8c9441fa33f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926" y="1142984"/>
            <a:ext cx="2458387" cy="3092970"/>
          </a:xfrm>
          <a:prstGeom prst="rect">
            <a:avLst/>
          </a:prstGeom>
        </p:spPr>
      </p:pic>
      <p:pic>
        <p:nvPicPr>
          <p:cNvPr id="6" name="Рисунок 5" descr="images (6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2198" y="928670"/>
            <a:ext cx="2562225" cy="1781175"/>
          </a:xfrm>
          <a:prstGeom prst="rect">
            <a:avLst/>
          </a:prstGeom>
        </p:spPr>
      </p:pic>
      <p:pic>
        <p:nvPicPr>
          <p:cNvPr id="7" name="Рисунок 6" descr="images (7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282" y="571480"/>
            <a:ext cx="2690813" cy="2143140"/>
          </a:xfrm>
          <a:prstGeom prst="rect">
            <a:avLst/>
          </a:prstGeom>
        </p:spPr>
      </p:pic>
      <p:pic>
        <p:nvPicPr>
          <p:cNvPr id="8" name="Рисунок 7" descr="legkaya-atletika.preview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86380" y="3786190"/>
            <a:ext cx="3714776" cy="2786082"/>
          </a:xfrm>
          <a:prstGeom prst="rect">
            <a:avLst/>
          </a:prstGeom>
        </p:spPr>
      </p:pic>
      <p:pic>
        <p:nvPicPr>
          <p:cNvPr id="9" name="Рисунок 8" descr="images (8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2844" y="3857628"/>
            <a:ext cx="2390776" cy="2357454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 algn="ctr">
              <a:buNone/>
            </a:pPr>
            <a:r>
              <a:rPr lang="ru-RU" sz="44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Хобби</a:t>
            </a:r>
            <a:r>
              <a:rPr lang="ru-RU" sz="44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, связанные с природой так же очень полезны для организма. </a:t>
            </a:r>
          </a:p>
          <a:p>
            <a:pPr algn="ctr">
              <a:buNone/>
            </a:pPr>
            <a:r>
              <a:rPr lang="ru-RU" sz="44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К ним относятся: рыбалка, садоводство, фотография, уход за животными, создание гербариев и др. </a:t>
            </a:r>
          </a:p>
          <a:p>
            <a:endParaRPr lang="ru-RU" i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s (9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571480"/>
            <a:ext cx="2676526" cy="2071702"/>
          </a:xfrm>
        </p:spPr>
      </p:pic>
      <p:pic>
        <p:nvPicPr>
          <p:cNvPr id="5" name="Рисунок 4" descr="images (1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1500174"/>
            <a:ext cx="2857520" cy="2500330"/>
          </a:xfrm>
          <a:prstGeom prst="rect">
            <a:avLst/>
          </a:prstGeom>
        </p:spPr>
      </p:pic>
      <p:pic>
        <p:nvPicPr>
          <p:cNvPr id="6" name="Рисунок 5" descr="images (13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7950" y="3786190"/>
            <a:ext cx="2609851" cy="2286016"/>
          </a:xfrm>
          <a:prstGeom prst="rect">
            <a:avLst/>
          </a:prstGeom>
        </p:spPr>
      </p:pic>
      <p:pic>
        <p:nvPicPr>
          <p:cNvPr id="7" name="Рисунок 6" descr="images (1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3636" y="642918"/>
            <a:ext cx="2814640" cy="2428892"/>
          </a:xfrm>
          <a:prstGeom prst="rect">
            <a:avLst/>
          </a:prstGeom>
        </p:spPr>
      </p:pic>
      <p:pic>
        <p:nvPicPr>
          <p:cNvPr id="8" name="Рисунок 7" descr="images (10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20" y="3571876"/>
            <a:ext cx="2619375" cy="2143140"/>
          </a:xfrm>
          <a:prstGeom prst="rect">
            <a:avLst/>
          </a:prstGeom>
        </p:spPr>
      </p:pic>
      <p:pic>
        <p:nvPicPr>
          <p:cNvPr id="9" name="Рисунок 8" descr="1265866730_73163671_1--- (1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71802" y="4286256"/>
            <a:ext cx="3190877" cy="2394434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5400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Очень полезны хобби для развития творческого мышления и моторики пальцев: рисование, </a:t>
            </a:r>
            <a:r>
              <a:rPr lang="ru-RU" sz="5400" i="1" dirty="0" err="1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бисероплетение</a:t>
            </a:r>
            <a:r>
              <a:rPr lang="ru-RU" sz="5400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, вышивка, оригами, макраме и другое.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Dumped Files\от Натуськи\Best\1069711577363554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images (14)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00364" y="2357430"/>
            <a:ext cx="2543175" cy="1800225"/>
          </a:xfrm>
        </p:spPr>
      </p:pic>
      <p:pic>
        <p:nvPicPr>
          <p:cNvPr id="5" name="Рисунок 4" descr="images (15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4357694"/>
            <a:ext cx="2571752" cy="2214578"/>
          </a:xfrm>
          <a:prstGeom prst="rect">
            <a:avLst/>
          </a:prstGeom>
        </p:spPr>
      </p:pic>
      <p:pic>
        <p:nvPicPr>
          <p:cNvPr id="6" name="Рисунок 5" descr="images (16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1802" y="214290"/>
            <a:ext cx="2352675" cy="1943100"/>
          </a:xfrm>
          <a:prstGeom prst="rect">
            <a:avLst/>
          </a:prstGeom>
        </p:spPr>
      </p:pic>
      <p:pic>
        <p:nvPicPr>
          <p:cNvPr id="7" name="Рисунок 6" descr="images (17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2198" y="3714752"/>
            <a:ext cx="2857520" cy="2776544"/>
          </a:xfrm>
          <a:prstGeom prst="rect">
            <a:avLst/>
          </a:prstGeom>
        </p:spPr>
      </p:pic>
      <p:pic>
        <p:nvPicPr>
          <p:cNvPr id="8" name="Рисунок 7" descr="images (18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8747" y="3714752"/>
            <a:ext cx="2493461" cy="2500330"/>
          </a:xfrm>
          <a:prstGeom prst="rect">
            <a:avLst/>
          </a:prstGeom>
        </p:spPr>
      </p:pic>
      <p:pic>
        <p:nvPicPr>
          <p:cNvPr id="9" name="Рисунок 8" descr="lepka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7158" y="785794"/>
            <a:ext cx="2262190" cy="2428892"/>
          </a:xfrm>
          <a:prstGeom prst="rect">
            <a:avLst/>
          </a:prstGeom>
        </p:spPr>
      </p:pic>
      <p:pic>
        <p:nvPicPr>
          <p:cNvPr id="10" name="Рисунок 9" descr="бисероплетение-бонсая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00760" y="428604"/>
            <a:ext cx="2960686" cy="2658696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4360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Музыка </a:t>
            </a:r>
            <a:r>
              <a:rPr lang="ru-RU" sz="3600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является </a:t>
            </a: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реализацией </a:t>
            </a:r>
            <a:r>
              <a:rPr lang="ru-RU" sz="3600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и </a:t>
            </a: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развитием </a:t>
            </a:r>
            <a:r>
              <a:rPr lang="ru-RU" sz="3600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творческого (музыкального и вокального) потенциала личности через достижение возможности исполнения самого разнообразного </a:t>
            </a: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репертуара </a:t>
            </a:r>
            <a:r>
              <a:rPr lang="ru-RU" sz="3600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от эстрадных и народных песен до классических романсов и оперных арий.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Dumped Files\от Натуськи\Best\1069711577363554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images (19)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57422" y="3214686"/>
            <a:ext cx="1743075" cy="2619375"/>
          </a:xfrm>
        </p:spPr>
      </p:pic>
      <p:pic>
        <p:nvPicPr>
          <p:cNvPr id="5" name="Рисунок 4" descr="15152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42" y="285728"/>
            <a:ext cx="3556000" cy="3556000"/>
          </a:xfrm>
          <a:prstGeom prst="rect">
            <a:avLst/>
          </a:prstGeom>
        </p:spPr>
      </p:pic>
      <p:pic>
        <p:nvPicPr>
          <p:cNvPr id="6" name="Рисунок 5" descr="iStock_000010793407Medium_t47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357166"/>
            <a:ext cx="3714776" cy="2481688"/>
          </a:xfrm>
          <a:prstGeom prst="rect">
            <a:avLst/>
          </a:prstGeom>
        </p:spPr>
      </p:pic>
      <p:pic>
        <p:nvPicPr>
          <p:cNvPr id="7" name="Рисунок 6" descr="images (20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86248" y="4000504"/>
            <a:ext cx="2071702" cy="2357454"/>
          </a:xfrm>
          <a:prstGeom prst="rect">
            <a:avLst/>
          </a:prstGeom>
        </p:spPr>
      </p:pic>
      <p:pic>
        <p:nvPicPr>
          <p:cNvPr id="8" name="Рисунок 7" descr="logo16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43702" y="4214818"/>
            <a:ext cx="2357422" cy="2143140"/>
          </a:xfrm>
          <a:prstGeom prst="rect">
            <a:avLst/>
          </a:prstGeom>
        </p:spPr>
      </p:pic>
      <p:pic>
        <p:nvPicPr>
          <p:cNvPr id="9" name="Рисунок 8" descr="deti-223-150x150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4282" y="3071810"/>
            <a:ext cx="1928816" cy="214314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     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Одним 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из условий успешного развития общества является осмысление и усвоение молодым поколением предшествующего опыта, игра, являясь своеобразной формой отражения действительности, сопровождая людей с самого раннего детства, может служить важным средством как развития, воспитания, так и обучения, передачи накопленных жизненных 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знаний, поэтому у людей появилось 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интеллектуальное 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хобби.</a:t>
            </a:r>
            <a:endParaRPr lang="ru-RU" i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Dumped Files\от Натуськи\Best\1069711577363554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загруженное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357554" y="2714620"/>
            <a:ext cx="2743202" cy="2214578"/>
          </a:xfrm>
        </p:spPr>
      </p:pic>
      <p:pic>
        <p:nvPicPr>
          <p:cNvPr id="5" name="Рисунок 4" descr="brr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0974" y="4335356"/>
            <a:ext cx="2921000" cy="2146300"/>
          </a:xfrm>
          <a:prstGeom prst="rect">
            <a:avLst/>
          </a:prstGeom>
        </p:spPr>
      </p:pic>
      <p:pic>
        <p:nvPicPr>
          <p:cNvPr id="6" name="Рисунок 5" descr="images (2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2143116"/>
            <a:ext cx="2562225" cy="1781175"/>
          </a:xfrm>
          <a:prstGeom prst="rect">
            <a:avLst/>
          </a:prstGeom>
        </p:spPr>
      </p:pic>
      <p:pic>
        <p:nvPicPr>
          <p:cNvPr id="7" name="Рисунок 6" descr="images (22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7620" y="5000636"/>
            <a:ext cx="1928826" cy="1714504"/>
          </a:xfrm>
          <a:prstGeom prst="rect">
            <a:avLst/>
          </a:prstGeom>
        </p:spPr>
      </p:pic>
      <p:pic>
        <p:nvPicPr>
          <p:cNvPr id="8" name="Рисунок 7" descr="images (23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9388" y="857232"/>
            <a:ext cx="2319340" cy="2428892"/>
          </a:xfrm>
          <a:prstGeom prst="rect">
            <a:avLst/>
          </a:prstGeom>
        </p:spPr>
      </p:pic>
      <p:pic>
        <p:nvPicPr>
          <p:cNvPr id="9" name="Рисунок 8" descr="shashki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1472" y="285728"/>
            <a:ext cx="2357454" cy="1643074"/>
          </a:xfrm>
          <a:prstGeom prst="rect">
            <a:avLst/>
          </a:prstGeom>
        </p:spPr>
      </p:pic>
      <p:pic>
        <p:nvPicPr>
          <p:cNvPr id="10" name="Рисунок 9" descr="infinite-jigsaw-puzzle-screenshot4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4282" y="4286256"/>
            <a:ext cx="2920992" cy="2190744"/>
          </a:xfrm>
          <a:prstGeom prst="rect">
            <a:avLst/>
          </a:prstGeom>
        </p:spPr>
      </p:pic>
      <p:pic>
        <p:nvPicPr>
          <p:cNvPr id="11" name="Рисунок 10" descr="images (24)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28992" y="357166"/>
            <a:ext cx="2752727" cy="2071702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7223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800" i="1" dirty="0" smtClean="0"/>
          </a:p>
          <a:p>
            <a:pPr algn="ctr">
              <a:buNone/>
            </a:pPr>
            <a:r>
              <a:rPr lang="ru-RU" sz="48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И </a:t>
            </a:r>
            <a:r>
              <a:rPr lang="ru-RU" sz="48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так хобби </a:t>
            </a:r>
            <a:r>
              <a:rPr lang="ru-RU" sz="4800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играет достаточно важную роль в жизни людей, оно вносит в нее изюминку и элемент </a:t>
            </a:r>
            <a:r>
              <a:rPr lang="ru-RU" sz="48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творчества</a:t>
            </a:r>
            <a:r>
              <a:rPr lang="ru-RU" sz="48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,</a:t>
            </a:r>
            <a:r>
              <a:rPr lang="ru-RU" sz="48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способствует здоровому образу жизни.</a:t>
            </a:r>
            <a:endParaRPr lang="ru-RU" sz="4800" i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8229600" cy="603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pPr algn="ctr">
              <a:buNone/>
            </a:pPr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Цель: </a:t>
            </a:r>
            <a:endParaRPr lang="ru-RU" sz="5400" b="1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  <a:p>
            <a:pPr algn="ctr">
              <a:buNone/>
            </a:pPr>
            <a:r>
              <a:rPr lang="ru-RU" sz="54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познакомиться с понятием «хобби», значением хобби в жизни человека, видами хобби. </a:t>
            </a:r>
            <a:endParaRPr lang="ru-RU" sz="5400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  <a:p>
            <a:endParaRPr lang="ru-RU" dirty="0">
              <a:latin typeface="Cambria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Dumped Files\от Натуськи\Best\1069711577363554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9600" b="1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Спасибо за внимание.</a:t>
            </a:r>
            <a:endParaRPr lang="ru-RU" sz="9600" b="1" i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Задачи: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б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ережное отношение к собственному здоровью;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р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азвитие интереса к любимому делу, найти свое хобби;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р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азвитие личностных качеств: увлеченность, целеустремленность, организованность, трудолюбие, усидчивость, креативность.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Главное</a:t>
            </a:r>
            <a:r>
              <a:rPr lang="ru-RU" sz="5400" b="1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, делайте все с увлечением, это украшает жизнь. </a:t>
            </a:r>
            <a:endParaRPr lang="ru-RU" sz="5400" b="1" i="1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                                                      (Л.Д</a:t>
            </a:r>
            <a:r>
              <a:rPr lang="ru-RU" sz="5400" b="1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. </a:t>
            </a:r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Ландау)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endParaRPr lang="ru-RU" dirty="0" smtClean="0"/>
          </a:p>
          <a:p>
            <a:pPr algn="ctr">
              <a:buNone/>
            </a:pPr>
            <a:r>
              <a:rPr lang="ru-RU" sz="40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Хобби (от англ. </a:t>
            </a:r>
            <a:r>
              <a:rPr lang="en-US" sz="40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h</a:t>
            </a:r>
            <a:r>
              <a:rPr lang="en-US" sz="40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obby</a:t>
            </a:r>
            <a:r>
              <a:rPr lang="ru-RU" sz="40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) – вид человеческой деятельности, разновидность развлечения, некое занятие, увлечение, которым регулярно занимаются на досуге, для души.</a:t>
            </a:r>
            <a:endParaRPr lang="ru-RU" sz="4000" i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5626121"/>
          </a:xfrm>
        </p:spPr>
        <p:txBody>
          <a:bodyPr>
            <a:normAutofit/>
          </a:bodyPr>
          <a:lstStyle/>
          <a:p>
            <a:endParaRPr lang="ru-RU" sz="3600" b="1" i="1" dirty="0" smtClean="0">
              <a:solidFill>
                <a:schemeClr val="bg1"/>
              </a:solidFill>
              <a:latin typeface="Cambria" pitchFamily="18" charset="0"/>
            </a:endParaRPr>
          </a:p>
          <a:p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Сколько </a:t>
            </a:r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хобби на земле?</a:t>
            </a:r>
            <a:endParaRPr lang="ru-RU" sz="3600" b="1" i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  <a:p>
            <a:pPr algn="ctr">
              <a:buNone/>
            </a:pP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Наверное </a:t>
            </a:r>
            <a:r>
              <a:rPr lang="ru-RU" sz="3600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столько же сколько и </a:t>
            </a: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людей. </a:t>
            </a: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3600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На самом деле нельзя так сразу взять и перечислить все хобби - поэтому попробую </a:t>
            </a: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рассказать о самых популярных увлечениях людей.</a:t>
            </a:r>
          </a:p>
          <a:p>
            <a:pPr algn="ctr">
              <a:buNone/>
            </a:pPr>
            <a:endParaRPr lang="ru-RU" sz="3600" i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 Существует 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множество увлечений, которыми люди занимаются в свободное время. Хобби прекрасно снимает стресс и усталость, доставляет массу удовольствия и приятных впечатлений. Для поддержания психического состояния и внутренней гармонии человеку, ведущему здоровый образ жизни, необходимо внимательно относиться к выбору хобби.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Dumped Files\от Натуськи\Best\1069711577363554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7158" y="500042"/>
            <a:ext cx="2643206" cy="2357454"/>
          </a:xfrm>
        </p:spPr>
      </p:pic>
      <p:pic>
        <p:nvPicPr>
          <p:cNvPr id="5" name="Рисунок 4" descr="images (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4357694"/>
            <a:ext cx="2352675" cy="2157414"/>
          </a:xfrm>
          <a:prstGeom prst="rect">
            <a:avLst/>
          </a:prstGeom>
        </p:spPr>
      </p:pic>
      <p:pic>
        <p:nvPicPr>
          <p:cNvPr id="6" name="Рисунок 5" descr="images (2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5008" y="500042"/>
            <a:ext cx="3071834" cy="2357454"/>
          </a:xfrm>
          <a:prstGeom prst="rect">
            <a:avLst/>
          </a:prstGeom>
        </p:spPr>
      </p:pic>
      <p:pic>
        <p:nvPicPr>
          <p:cNvPr id="7" name="Рисунок 6" descr="images (3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488" y="2214554"/>
            <a:ext cx="2928958" cy="2428892"/>
          </a:xfrm>
          <a:prstGeom prst="rect">
            <a:avLst/>
          </a:prstGeom>
        </p:spPr>
      </p:pic>
      <p:pic>
        <p:nvPicPr>
          <p:cNvPr id="8" name="Рисунок 7" descr="images (4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2198" y="4143380"/>
            <a:ext cx="2428892" cy="2286001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57916"/>
          </a:xfrm>
        </p:spPr>
        <p:txBody>
          <a:bodyPr/>
          <a:lstStyle/>
          <a:p>
            <a:endParaRPr lang="ru-RU" i="1" dirty="0" smtClean="0"/>
          </a:p>
          <a:p>
            <a:pPr algn="ctr"/>
            <a:r>
              <a:rPr lang="ru-RU" sz="44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Спортивные </a:t>
            </a:r>
            <a:r>
              <a:rPr lang="ru-RU" sz="44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виды хобби прекрасно развивают мускулатуру, улучшают тонус мышц и кожи, поддерживают благоприятное внутреннее состояние.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338</Words>
  <Application>Microsoft Office PowerPoint</Application>
  <PresentationFormat>Экран (4:3)</PresentationFormat>
  <Paragraphs>25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Хобби и здоровый образ жизни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Хобби и здоровый образ жизни </dc:title>
  <dc:creator>Пользователь</dc:creator>
  <cp:lastModifiedBy>Пользователь</cp:lastModifiedBy>
  <cp:revision>24</cp:revision>
  <dcterms:created xsi:type="dcterms:W3CDTF">2011-11-27T15:33:00Z</dcterms:created>
  <dcterms:modified xsi:type="dcterms:W3CDTF">2011-11-30T18:09:22Z</dcterms:modified>
</cp:coreProperties>
</file>