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0" r:id="rId2"/>
  </p:sldMasterIdLst>
  <p:sldIdLst>
    <p:sldId id="256" r:id="rId3"/>
    <p:sldId id="257" r:id="rId4"/>
    <p:sldId id="258" r:id="rId5"/>
    <p:sldId id="260" r:id="rId6"/>
    <p:sldId id="259" r:id="rId7"/>
    <p:sldId id="261" r:id="rId8"/>
    <p:sldId id="262" r:id="rId9"/>
    <p:sldId id="263" r:id="rId10"/>
    <p:sldId id="264" r:id="rId11"/>
    <p:sldId id="265" r:id="rId12"/>
    <p:sldId id="266" r:id="rId13"/>
    <p:sldId id="267" r:id="rId1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00"/>
    <a:srgbClr val="3399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710" y="-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4D75C75-9EA8-41AF-B6A3-B095693C4896}" type="doc">
      <dgm:prSet loTypeId="urn:microsoft.com/office/officeart/2005/8/layout/chart3" loCatId="relationship" qsTypeId="urn:microsoft.com/office/officeart/2005/8/quickstyle/simple1" qsCatId="simple" csTypeId="urn:microsoft.com/office/officeart/2005/8/colors/accent1_2" csCatId="accent1" phldr="1"/>
      <dgm:spPr/>
    </dgm:pt>
    <dgm:pt modelId="{DA1A003C-8875-462B-AD17-50F85535E3B4}">
      <dgm:prSet phldrT="[Текст]" custT="1"/>
      <dgm:spPr/>
      <dgm:t>
        <a:bodyPr/>
        <a:lstStyle/>
        <a:p>
          <a:r>
            <a:rPr lang="ru-RU" sz="1600" dirty="0" err="1" smtClean="0">
              <a:solidFill>
                <a:schemeClr val="tx2"/>
              </a:solidFill>
            </a:rPr>
            <a:t>Наслед-ственности</a:t>
          </a:r>
          <a:r>
            <a:rPr lang="ru-RU" sz="1600" dirty="0" smtClean="0">
              <a:solidFill>
                <a:schemeClr val="tx2"/>
              </a:solidFill>
            </a:rPr>
            <a:t> (т.е. природных задатков);</a:t>
          </a:r>
          <a:endParaRPr lang="ru-RU" sz="1600" dirty="0">
            <a:solidFill>
              <a:schemeClr val="tx2"/>
            </a:solidFill>
          </a:endParaRPr>
        </a:p>
      </dgm:t>
    </dgm:pt>
    <dgm:pt modelId="{267E18A4-4E63-4B7F-8B63-5EA057179FDE}" type="parTrans" cxnId="{C49C864E-ECD4-4F7F-98BB-CFB02CBCA36F}">
      <dgm:prSet/>
      <dgm:spPr/>
      <dgm:t>
        <a:bodyPr/>
        <a:lstStyle/>
        <a:p>
          <a:endParaRPr lang="ru-RU"/>
        </a:p>
      </dgm:t>
    </dgm:pt>
    <dgm:pt modelId="{F394832E-67EA-4C69-A839-F92173DA1930}" type="sibTrans" cxnId="{C49C864E-ECD4-4F7F-98BB-CFB02CBCA36F}">
      <dgm:prSet/>
      <dgm:spPr/>
      <dgm:t>
        <a:bodyPr/>
        <a:lstStyle/>
        <a:p>
          <a:endParaRPr lang="ru-RU"/>
        </a:p>
      </dgm:t>
    </dgm:pt>
    <dgm:pt modelId="{B9DCF674-3391-4F48-B0F7-7AB8AD622343}">
      <dgm:prSet phldrT="[Текст]"/>
      <dgm:spPr/>
      <dgm:t>
        <a:bodyPr/>
        <a:lstStyle/>
        <a:p>
          <a:r>
            <a:rPr lang="ru-RU" dirty="0" err="1" smtClean="0">
              <a:solidFill>
                <a:schemeClr val="tx2"/>
              </a:solidFill>
            </a:rPr>
            <a:t>Социокультурной</a:t>
          </a:r>
          <a:r>
            <a:rPr lang="ru-RU" dirty="0" smtClean="0">
              <a:solidFill>
                <a:schemeClr val="tx2"/>
              </a:solidFill>
            </a:rPr>
            <a:t> среды;</a:t>
          </a:r>
          <a:endParaRPr lang="ru-RU" dirty="0">
            <a:solidFill>
              <a:schemeClr val="tx2"/>
            </a:solidFill>
          </a:endParaRPr>
        </a:p>
      </dgm:t>
    </dgm:pt>
    <dgm:pt modelId="{9BC2D633-AF3D-4CC0-BEBF-BE8E237C4A83}" type="parTrans" cxnId="{D2B10D75-D809-46A3-82CA-8F4929A67B47}">
      <dgm:prSet/>
      <dgm:spPr/>
      <dgm:t>
        <a:bodyPr/>
        <a:lstStyle/>
        <a:p>
          <a:endParaRPr lang="ru-RU"/>
        </a:p>
      </dgm:t>
    </dgm:pt>
    <dgm:pt modelId="{A5604B3B-6E02-4C11-B427-E1E5DC9ABDD7}" type="sibTrans" cxnId="{D2B10D75-D809-46A3-82CA-8F4929A67B47}">
      <dgm:prSet/>
      <dgm:spPr/>
      <dgm:t>
        <a:bodyPr/>
        <a:lstStyle/>
        <a:p>
          <a:endParaRPr lang="ru-RU"/>
        </a:p>
      </dgm:t>
    </dgm:pt>
    <dgm:pt modelId="{6FF5C490-1EC3-412C-95B9-CA82B17A9B36}">
      <dgm:prSet phldrT="[Текст]" custT="1"/>
      <dgm:spPr/>
      <dgm:t>
        <a:bodyPr/>
        <a:lstStyle/>
        <a:p>
          <a:r>
            <a:rPr lang="ru-RU" sz="1600" dirty="0" err="1" smtClean="0">
              <a:solidFill>
                <a:schemeClr val="tx2"/>
              </a:solidFill>
            </a:rPr>
            <a:t>Деятель-ности</a:t>
          </a:r>
          <a:r>
            <a:rPr lang="ru-RU" sz="1600" dirty="0" smtClean="0">
              <a:solidFill>
                <a:schemeClr val="tx2"/>
              </a:solidFill>
            </a:rPr>
            <a:t> ребёнка.</a:t>
          </a:r>
          <a:endParaRPr lang="ru-RU" sz="1600" dirty="0">
            <a:solidFill>
              <a:schemeClr val="tx2"/>
            </a:solidFill>
          </a:endParaRPr>
        </a:p>
      </dgm:t>
    </dgm:pt>
    <dgm:pt modelId="{96E685A8-4A28-4EC2-9719-B7D652EC68F5}" type="parTrans" cxnId="{307E9132-FD0E-47DA-8DCD-3BEB74BAAE7B}">
      <dgm:prSet/>
      <dgm:spPr/>
      <dgm:t>
        <a:bodyPr/>
        <a:lstStyle/>
        <a:p>
          <a:endParaRPr lang="ru-RU"/>
        </a:p>
      </dgm:t>
    </dgm:pt>
    <dgm:pt modelId="{5D7A584F-51F6-4D6A-8828-C1B5D6B65FD6}" type="sibTrans" cxnId="{307E9132-FD0E-47DA-8DCD-3BEB74BAAE7B}">
      <dgm:prSet/>
      <dgm:spPr/>
      <dgm:t>
        <a:bodyPr/>
        <a:lstStyle/>
        <a:p>
          <a:endParaRPr lang="ru-RU"/>
        </a:p>
      </dgm:t>
    </dgm:pt>
    <dgm:pt modelId="{686119AC-18C7-4CE7-B882-217BD7FBEC42}" type="pres">
      <dgm:prSet presAssocID="{24D75C75-9EA8-41AF-B6A3-B095693C4896}" presName="compositeShape" presStyleCnt="0">
        <dgm:presLayoutVars>
          <dgm:chMax val="7"/>
          <dgm:dir/>
          <dgm:resizeHandles val="exact"/>
        </dgm:presLayoutVars>
      </dgm:prSet>
      <dgm:spPr/>
    </dgm:pt>
    <dgm:pt modelId="{24C43AF4-AE00-443A-A03C-E2B1D1BD4D23}" type="pres">
      <dgm:prSet presAssocID="{24D75C75-9EA8-41AF-B6A3-B095693C4896}" presName="wedge1" presStyleLbl="node1" presStyleIdx="0" presStyleCnt="3"/>
      <dgm:spPr/>
      <dgm:t>
        <a:bodyPr/>
        <a:lstStyle/>
        <a:p>
          <a:endParaRPr lang="ru-RU"/>
        </a:p>
      </dgm:t>
    </dgm:pt>
    <dgm:pt modelId="{B02D8651-36EF-49B3-ABE9-CCF8A0EECFD1}" type="pres">
      <dgm:prSet presAssocID="{24D75C75-9EA8-41AF-B6A3-B095693C4896}" presName="wedge1Tx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36ED38A-21EA-4898-A8D1-D0000B94265D}" type="pres">
      <dgm:prSet presAssocID="{24D75C75-9EA8-41AF-B6A3-B095693C4896}" presName="wedge2" presStyleLbl="node1" presStyleIdx="1" presStyleCnt="3" custLinFactNeighborX="-1915" custLinFactNeighborY="8906"/>
      <dgm:spPr/>
      <dgm:t>
        <a:bodyPr/>
        <a:lstStyle/>
        <a:p>
          <a:endParaRPr lang="ru-RU"/>
        </a:p>
      </dgm:t>
    </dgm:pt>
    <dgm:pt modelId="{8ACE8F0F-2448-48ED-A945-67CF5BE092B9}" type="pres">
      <dgm:prSet presAssocID="{24D75C75-9EA8-41AF-B6A3-B095693C4896}" presName="wedge2Tx" presStyleLbl="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63B26AE-076B-4F65-81FD-CEFDDEF23AE0}" type="pres">
      <dgm:prSet presAssocID="{24D75C75-9EA8-41AF-B6A3-B095693C4896}" presName="wedge3" presStyleLbl="node1" presStyleIdx="2" presStyleCnt="3" custLinFactNeighborX="-11310" custLinFactNeighborY="-490"/>
      <dgm:spPr/>
      <dgm:t>
        <a:bodyPr/>
        <a:lstStyle/>
        <a:p>
          <a:endParaRPr lang="ru-RU"/>
        </a:p>
      </dgm:t>
    </dgm:pt>
    <dgm:pt modelId="{0664E798-3E75-4228-97CE-2AFABF4A044F}" type="pres">
      <dgm:prSet presAssocID="{24D75C75-9EA8-41AF-B6A3-B095693C4896}" presName="wedge3Tx" presStyleLbl="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C49C864E-ECD4-4F7F-98BB-CFB02CBCA36F}" srcId="{24D75C75-9EA8-41AF-B6A3-B095693C4896}" destId="{DA1A003C-8875-462B-AD17-50F85535E3B4}" srcOrd="0" destOrd="0" parTransId="{267E18A4-4E63-4B7F-8B63-5EA057179FDE}" sibTransId="{F394832E-67EA-4C69-A839-F92173DA1930}"/>
    <dgm:cxn modelId="{7FF43062-A3B9-43BB-8AC8-F7DA45358A6B}" type="presOf" srcId="{6FF5C490-1EC3-412C-95B9-CA82B17A9B36}" destId="{0664E798-3E75-4228-97CE-2AFABF4A044F}" srcOrd="1" destOrd="0" presId="urn:microsoft.com/office/officeart/2005/8/layout/chart3"/>
    <dgm:cxn modelId="{908C41B6-6738-494E-B5D2-6E395A4C9179}" type="presOf" srcId="{6FF5C490-1EC3-412C-95B9-CA82B17A9B36}" destId="{063B26AE-076B-4F65-81FD-CEFDDEF23AE0}" srcOrd="0" destOrd="0" presId="urn:microsoft.com/office/officeart/2005/8/layout/chart3"/>
    <dgm:cxn modelId="{2CB2EB7D-5F79-49D2-9418-B19739668A12}" type="presOf" srcId="{DA1A003C-8875-462B-AD17-50F85535E3B4}" destId="{B02D8651-36EF-49B3-ABE9-CCF8A0EECFD1}" srcOrd="1" destOrd="0" presId="urn:microsoft.com/office/officeart/2005/8/layout/chart3"/>
    <dgm:cxn modelId="{5C47CB1B-2947-4436-AB3F-422588BD8F47}" type="presOf" srcId="{DA1A003C-8875-462B-AD17-50F85535E3B4}" destId="{24C43AF4-AE00-443A-A03C-E2B1D1BD4D23}" srcOrd="0" destOrd="0" presId="urn:microsoft.com/office/officeart/2005/8/layout/chart3"/>
    <dgm:cxn modelId="{EED2AF47-3D6A-4BAF-B667-AE10E7E0A3E4}" type="presOf" srcId="{B9DCF674-3391-4F48-B0F7-7AB8AD622343}" destId="{E36ED38A-21EA-4898-A8D1-D0000B94265D}" srcOrd="0" destOrd="0" presId="urn:microsoft.com/office/officeart/2005/8/layout/chart3"/>
    <dgm:cxn modelId="{D2B10D75-D809-46A3-82CA-8F4929A67B47}" srcId="{24D75C75-9EA8-41AF-B6A3-B095693C4896}" destId="{B9DCF674-3391-4F48-B0F7-7AB8AD622343}" srcOrd="1" destOrd="0" parTransId="{9BC2D633-AF3D-4CC0-BEBF-BE8E237C4A83}" sibTransId="{A5604B3B-6E02-4C11-B427-E1E5DC9ABDD7}"/>
    <dgm:cxn modelId="{039F80EB-FEAE-4580-B398-C438BCCFA265}" type="presOf" srcId="{B9DCF674-3391-4F48-B0F7-7AB8AD622343}" destId="{8ACE8F0F-2448-48ED-A945-67CF5BE092B9}" srcOrd="1" destOrd="0" presId="urn:microsoft.com/office/officeart/2005/8/layout/chart3"/>
    <dgm:cxn modelId="{06A72C23-A56D-4C8E-87D7-D7862FD5AB05}" type="presOf" srcId="{24D75C75-9EA8-41AF-B6A3-B095693C4896}" destId="{686119AC-18C7-4CE7-B882-217BD7FBEC42}" srcOrd="0" destOrd="0" presId="urn:microsoft.com/office/officeart/2005/8/layout/chart3"/>
    <dgm:cxn modelId="{307E9132-FD0E-47DA-8DCD-3BEB74BAAE7B}" srcId="{24D75C75-9EA8-41AF-B6A3-B095693C4896}" destId="{6FF5C490-1EC3-412C-95B9-CA82B17A9B36}" srcOrd="2" destOrd="0" parTransId="{96E685A8-4A28-4EC2-9719-B7D652EC68F5}" sibTransId="{5D7A584F-51F6-4D6A-8828-C1B5D6B65FD6}"/>
    <dgm:cxn modelId="{AFDDDCA7-8974-4EE2-8B35-84BD85BDDD13}" type="presParOf" srcId="{686119AC-18C7-4CE7-B882-217BD7FBEC42}" destId="{24C43AF4-AE00-443A-A03C-E2B1D1BD4D23}" srcOrd="0" destOrd="0" presId="urn:microsoft.com/office/officeart/2005/8/layout/chart3"/>
    <dgm:cxn modelId="{B22D385B-0358-46E0-B087-DAACE04ED072}" type="presParOf" srcId="{686119AC-18C7-4CE7-B882-217BD7FBEC42}" destId="{B02D8651-36EF-49B3-ABE9-CCF8A0EECFD1}" srcOrd="1" destOrd="0" presId="urn:microsoft.com/office/officeart/2005/8/layout/chart3"/>
    <dgm:cxn modelId="{B8D0C8B1-DA86-4048-87C3-D046EA0C9F05}" type="presParOf" srcId="{686119AC-18C7-4CE7-B882-217BD7FBEC42}" destId="{E36ED38A-21EA-4898-A8D1-D0000B94265D}" srcOrd="2" destOrd="0" presId="urn:microsoft.com/office/officeart/2005/8/layout/chart3"/>
    <dgm:cxn modelId="{96D07298-66B9-4024-88FA-BB1086AF5E5E}" type="presParOf" srcId="{686119AC-18C7-4CE7-B882-217BD7FBEC42}" destId="{8ACE8F0F-2448-48ED-A945-67CF5BE092B9}" srcOrd="3" destOrd="0" presId="urn:microsoft.com/office/officeart/2005/8/layout/chart3"/>
    <dgm:cxn modelId="{0C354879-0D8A-4141-A529-F9BEE263E26D}" type="presParOf" srcId="{686119AC-18C7-4CE7-B882-217BD7FBEC42}" destId="{063B26AE-076B-4F65-81FD-CEFDDEF23AE0}" srcOrd="4" destOrd="0" presId="urn:microsoft.com/office/officeart/2005/8/layout/chart3"/>
    <dgm:cxn modelId="{BC1F430E-3712-415A-8FDB-42BAD63C9103}" type="presParOf" srcId="{686119AC-18C7-4CE7-B882-217BD7FBEC42}" destId="{0664E798-3E75-4228-97CE-2AFABF4A044F}" srcOrd="5" destOrd="0" presId="urn:microsoft.com/office/officeart/2005/8/layout/chart3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art3">
  <dgm:title val=""/>
  <dgm:desc val=""/>
  <dgm:catLst>
    <dgm:cat type="relationship" pri="27000"/>
    <dgm:cat type="cycle" pri="8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ompositeShape">
    <dgm:varLst>
      <dgm:chMax val="7"/>
      <dgm:dir/>
      <dgm:resizeHandles val="exact"/>
    </dgm:varLst>
    <dgm:alg type="composite">
      <dgm:param type="horzAlign" val="ctr"/>
      <dgm:param type="vertAlign" val="mid"/>
      <dgm:param type="ar" val="1"/>
    </dgm:alg>
    <dgm:presOf/>
    <dgm:shape xmlns:r="http://schemas.openxmlformats.org/officeDocument/2006/relationships" r:blip="">
      <dgm:adjLst/>
    </dgm:shape>
    <dgm:choose name="Name0">
      <dgm:if name="Name1" axis="ch" ptType="node" func="cnt" op="equ" val="1">
        <dgm:constrLst>
          <dgm:constr type="l" for="ch" forName="wedge1" refType="w" fact="0.08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wedge1Tx" refType="w" fact="0.205"/>
          <dgm:constr type="t" for="ch" forName="wedge1Tx" refType="h" fact="0.205"/>
          <dgm:constr type="w" for="ch" forName="wedge1Tx" refType="w" fact="0.59"/>
          <dgm:constr type="h" for="ch" forName="wedge1Tx" refType="h" fact="0.59"/>
          <dgm:constr type="primFontSz" for="ch" ptType="node" op="equ"/>
        </dgm:constrLst>
      </dgm:if>
      <dgm:if name="Name2" axis="ch" ptType="node" func="cnt" op="equ" val="2">
        <dgm:constrLst>
          <dgm:constr type="l" for="ch" forName="wedge1" refType="w" fact="0.1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wedge1Tx" refType="w" fact="0.52"/>
          <dgm:constr type="t" for="ch" forName="wedge1Tx" refType="h" fact="0.205"/>
          <dgm:constr type="w" for="ch" forName="wedge1Tx" refType="w" fact="0.295"/>
          <dgm:constr type="h" for="ch" forName="wedge1Tx" refType="h" fact="0.59"/>
          <dgm:constr type="l" for="ch" forName="wedge2" refType="w" fact="0.08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wedge2Tx" refType="w" fact="0.2"/>
          <dgm:constr type="t" for="ch" forName="wedge2Tx" refType="h" fact="0.205"/>
          <dgm:constr type="w" for="ch" forName="wedge2Tx" refType="w" fact="0.295"/>
          <dgm:constr type="h" for="ch" forName="wedge2Tx" refType="h" fact="0.59"/>
          <dgm:constr type="primFontSz" for="ch" ptType="node" op="equ"/>
        </dgm:constrLst>
      </dgm:if>
      <dgm:if name="Name3" axis="ch" ptType="node" func="cnt" op="equ" val="3">
        <dgm:choose name="Name4">
          <dgm:if name="Name5" func="var" arg="dir" op="equ" val="norm">
            <dgm:constrLst>
              <dgm:constr type="l" for="ch" forName="wedge1" refType="w" fact="0.1233"/>
              <dgm:constr type="t" for="ch" forName="wedge1" refType="w" fact="0.055"/>
              <dgm:constr type="w" for="ch" forName="wedge1" refType="w" fact="0.84"/>
              <dgm:constr type="h" for="ch" forName="wedge1" refType="h" fact="0.84"/>
              <dgm:constr type="l" for="ch" forName="wedge1Tx" refType="w" fact="0.58"/>
              <dgm:constr type="t" for="ch" forName="wedge1Tx" refType="h" fact="0.21"/>
              <dgm:constr type="w" for="ch" forName="wedge1Tx" refType="w" fact="0.285"/>
              <dgm:constr type="h" for="ch" forName="wedge1Tx" refType="h" fact="0.2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31"/>
              <dgm:constr type="t" for="ch" forName="wedge2Tx" refType="h" fact="0.61"/>
              <dgm:constr type="w" for="ch" forName="wedge2Tx" refType="w" fact="0.38"/>
              <dgm:constr type="h" for="ch" forName="wedge2Tx" refType="h" fact="0.26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17"/>
              <dgm:constr type="t" for="ch" forName="wedge3Tx" refType="h" fact="0.245"/>
              <dgm:constr type="w" for="ch" forName="wedge3Tx" refType="w" fact="0.285"/>
              <dgm:constr type="h" for="ch" forName="wedge3Tx" refType="h" fact="0.28"/>
              <dgm:constr type="primFontSz" for="ch" ptType="node" op="equ"/>
            </dgm:constrLst>
          </dgm:if>
          <dgm:else name="Name6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45"/>
              <dgm:constr type="t" for="ch" forName="wedge1Tx" refType="h" fact="0.245"/>
              <dgm:constr type="w" for="ch" forName="wedge1Tx" refType="w" fact="0.285"/>
              <dgm:constr type="h" for="ch" forName="wedge1Tx" refType="h" fact="0.2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31"/>
              <dgm:constr type="t" for="ch" forName="wedge2Tx" refType="h" fact="0.61"/>
              <dgm:constr type="w" for="ch" forName="wedge2Tx" refType="w" fact="0.38"/>
              <dgm:constr type="h" for="ch" forName="wedge2Tx" refType="h" fact="0.26"/>
              <dgm:constr type="l" for="ch" forName="wedge3" refType="w" fact="0.0367"/>
              <dgm:constr type="t" for="ch" forName="wedge3" refType="w" fact="0.055"/>
              <dgm:constr type="w" for="ch" forName="wedge3" refType="w" fact="0.84"/>
              <dgm:constr type="h" for="ch" forName="wedge3" refType="h" fact="0.84"/>
              <dgm:constr type="l" for="ch" forName="wedge3Tx" refType="w" fact="0.14"/>
              <dgm:constr type="t" for="ch" forName="wedge3Tx" refType="h" fact="0.21"/>
              <dgm:constr type="w" for="ch" forName="wedge3Tx" refType="w" fact="0.285"/>
              <dgm:constr type="h" for="ch" forName="wedge3Tx" refType="h" fact="0.28"/>
              <dgm:constr type="primFontSz" for="ch" ptType="node" op="equ"/>
            </dgm:constrLst>
          </dgm:else>
        </dgm:choose>
      </dgm:if>
      <dgm:if name="Name7" axis="ch" ptType="node" func="cnt" op="equ" val="4">
        <dgm:choose name="Name8">
          <dgm:if name="Name9" func="var" arg="dir" op="equ" val="norm">
            <dgm:constrLst>
              <dgm:constr type="l" for="ch" forName="wedge1" refType="w" fact="0.1154"/>
              <dgm:constr type="t" for="ch" forName="wedge1" refType="w" fact="0.0446"/>
              <dgm:constr type="w" for="ch" forName="wedge1" refType="w" fact="0.84"/>
              <dgm:constr type="h" for="ch" forName="wedge1" refType="h" fact="0.84"/>
              <dgm:constr type="l" for="ch" forName="wedge1Tx" refType="w" fact="0.545"/>
              <dgm:constr type="t" for="ch" forName="wedge1Tx" refType="h" fact="0.2"/>
              <dgm:constr type="w" for="ch" forName="wedge1Tx" refType="w" fact="0.31"/>
              <dgm:constr type="h" for="ch" forName="wedge1Tx" refType="h" fact="0.2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515"/>
              <dgm:constr type="t" for="ch" forName="wedge2Tx" refType="h" fact="0.515"/>
              <dgm:constr type="w" for="ch" forName="wedge2Tx" refType="w" fact="0.31"/>
              <dgm:constr type="h" for="ch" forName="wedge2Tx" refType="h" fact="0.2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175"/>
              <dgm:constr type="t" for="ch" forName="wedge3Tx" refType="h" fact="0.515"/>
              <dgm:constr type="w" for="ch" forName="wedge3Tx" refType="w" fact="0.31"/>
              <dgm:constr type="h" for="ch" forName="wedge3Tx" refType="h" fact="0.25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175"/>
              <dgm:constr type="t" for="ch" forName="wedge4Tx" refType="h" fact="0.235"/>
              <dgm:constr type="w" for="ch" forName="wedge4Tx" refType="w" fact="0.31"/>
              <dgm:constr type="h" for="ch" forName="wedge4Tx" refType="h" fact="0.25"/>
              <dgm:constr type="primFontSz" for="ch" ptType="node" op="equ"/>
            </dgm:constrLst>
          </dgm:if>
          <dgm:else name="Name10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15"/>
              <dgm:constr type="t" for="ch" forName="wedge1Tx" refType="h" fact="0.235"/>
              <dgm:constr type="w" for="ch" forName="wedge1Tx" refType="w" fact="0.31"/>
              <dgm:constr type="h" for="ch" forName="wedge1Tx" refType="h" fact="0.2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515"/>
              <dgm:constr type="t" for="ch" forName="wedge2Tx" refType="h" fact="0.515"/>
              <dgm:constr type="w" for="ch" forName="wedge2Tx" refType="w" fact="0.31"/>
              <dgm:constr type="h" for="ch" forName="wedge2Tx" refType="h" fact="0.2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175"/>
              <dgm:constr type="t" for="ch" forName="wedge3Tx" refType="h" fact="0.515"/>
              <dgm:constr type="w" for="ch" forName="wedge3Tx" refType="w" fact="0.31"/>
              <dgm:constr type="h" for="ch" forName="wedge3Tx" refType="h" fact="0.25"/>
              <dgm:constr type="l" for="ch" forName="wedge4" refType="w" fact="0.0446"/>
              <dgm:constr type="t" for="ch" forName="wedge4" refType="h" fact="0.0446"/>
              <dgm:constr type="w" for="ch" forName="wedge4" refType="w" fact="0.84"/>
              <dgm:constr type="h" for="ch" forName="wedge4" refType="h" fact="0.84"/>
              <dgm:constr type="l" for="ch" forName="wedge4Tx" refType="w" fact="0.145"/>
              <dgm:constr type="t" for="ch" forName="wedge4Tx" refType="h" fact="0.2"/>
              <dgm:constr type="w" for="ch" forName="wedge4Tx" refType="w" fact="0.31"/>
              <dgm:constr type="h" for="ch" forName="wedge4Tx" refType="h" fact="0.25"/>
              <dgm:constr type="primFontSz" for="ch" ptType="node" op="equ"/>
            </dgm:constrLst>
          </dgm:else>
        </dgm:choose>
      </dgm:if>
      <dgm:if name="Name11" axis="ch" ptType="node" func="cnt" op="equ" val="5">
        <dgm:choose name="Name12">
          <dgm:if name="Name13" func="var" arg="dir" op="equ" val="norm">
            <dgm:constrLst>
              <dgm:constr type="l" for="ch" forName="wedge1" refType="w" fact="0.1094"/>
              <dgm:constr type="t" for="ch" forName="wedge1" refType="w" fact="0.0395"/>
              <dgm:constr type="w" for="ch" forName="wedge1" refType="w" fact="0.84"/>
              <dgm:constr type="h" for="ch" forName="wedge1" refType="h" fact="0.84"/>
              <dgm:constr type="l" for="ch" forName="wedge1Tx" refType="w" fact="0.54"/>
              <dgm:constr type="t" for="ch" forName="wedge1Tx" refType="h" fact="0.165"/>
              <dgm:constr type="w" for="ch" forName="wedge1Tx" refType="w" fact="0.285"/>
              <dgm:constr type="h" for="ch" forName="wedge1Tx" refType="h" fact="0.19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29"/>
              <dgm:constr type="t" for="ch" forName="wedge2Tx" refType="h" fact="0.46"/>
              <dgm:constr type="w" for="ch" forName="wedge2Tx" refType="w" fact="0.25"/>
              <dgm:constr type="h" for="ch" forName="wedge2Tx" refType="h" fact="0.211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35"/>
              <dgm:constr type="t" for="ch" forName="wedge3Tx" refType="h" fact="0.71"/>
              <dgm:constr type="w" for="ch" forName="wedge3Tx" refType="w" fact="0.3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12"/>
              <dgm:constr type="t" for="ch" forName="wedge4Tx" refType="h" fact="0.46"/>
              <dgm:constr type="w" for="ch" forName="wedge4Tx" refType="w" fact="0.25"/>
              <dgm:constr type="h" for="ch" forName="wedge4Tx" refType="h" fact="0.211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2025"/>
              <dgm:constr type="t" for="ch" forName="wedge5Tx" refType="h" fact="0.208"/>
              <dgm:constr type="w" for="ch" forName="wedge5Tx" refType="w" fact="0.285"/>
              <dgm:constr type="h" for="ch" forName="wedge5Tx" refType="h" fact="0.195"/>
              <dgm:constr type="primFontSz" for="ch" ptType="node" op="equ"/>
            </dgm:constrLst>
          </dgm:if>
          <dgm:else name="Name14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1"/>
              <dgm:constr type="t" for="ch" forName="wedge1Tx" refType="h" fact="0.208"/>
              <dgm:constr type="w" for="ch" forName="wedge1Tx" refType="w" fact="0.285"/>
              <dgm:constr type="h" for="ch" forName="wedge1Tx" refType="h" fact="0.19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29"/>
              <dgm:constr type="t" for="ch" forName="wedge2Tx" refType="h" fact="0.46"/>
              <dgm:constr type="w" for="ch" forName="wedge2Tx" refType="w" fact="0.25"/>
              <dgm:constr type="h" for="ch" forName="wedge2Tx" refType="h" fact="0.211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35"/>
              <dgm:constr type="t" for="ch" forName="wedge3Tx" refType="h" fact="0.71"/>
              <dgm:constr type="w" for="ch" forName="wedge3Tx" refType="w" fact="0.3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12"/>
              <dgm:constr type="t" for="ch" forName="wedge4Tx" refType="h" fact="0.46"/>
              <dgm:constr type="w" for="ch" forName="wedge4Tx" refType="w" fact="0.25"/>
              <dgm:constr type="h" for="ch" forName="wedge4Tx" refType="h" fact="0.211"/>
              <dgm:constr type="l" for="ch" forName="wedge5" refType="w" fact="0.0506"/>
              <dgm:constr type="t" for="ch" forName="wedge5" refType="h" fact="0.0395"/>
              <dgm:constr type="w" for="ch" forName="wedge5" refType="w" fact="0.84"/>
              <dgm:constr type="h" for="ch" forName="wedge5" refType="h" fact="0.84"/>
              <dgm:constr type="l" for="ch" forName="wedge5Tx" refType="w" fact="0.18"/>
              <dgm:constr type="t" for="ch" forName="wedge5Tx" refType="h" fact="0.165"/>
              <dgm:constr type="w" for="ch" forName="wedge5Tx" refType="w" fact="0.285"/>
              <dgm:constr type="h" for="ch" forName="wedge5Tx" refType="h" fact="0.195"/>
              <dgm:constr type="primFontSz" for="ch" ptType="node" op="equ"/>
            </dgm:constrLst>
          </dgm:else>
        </dgm:choose>
      </dgm:if>
      <dgm:if name="Name15" axis="ch" ptType="node" func="cnt" op="equ" val="6">
        <dgm:choose name="Name16">
          <dgm:if name="Name17" func="var" arg="dir" op="equ" val="norm">
            <dgm:constrLst>
              <dgm:constr type="l" for="ch" forName="wedge1" refType="w" fact="0.105"/>
              <dgm:constr type="t" for="ch" forName="wedge1" refType="w" fact="0.0367"/>
              <dgm:constr type="w" for="ch" forName="wedge1" refType="w" fact="0.84"/>
              <dgm:constr type="h" for="ch" forName="wedge1" refType="h" fact="0.84"/>
              <dgm:constr type="l" for="ch" forName="wedge1Tx" refType="w" fact="0.534"/>
              <dgm:constr type="t" for="ch" forName="wedge1Tx" refType="h" fact="0.1267"/>
              <dgm:constr type="w" for="ch" forName="wedge1Tx" refType="w" fact="0.245"/>
              <dgm:constr type="h" for="ch" forName="wedge1Tx" refType="h" fact="0.1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415"/>
              <dgm:constr type="w" for="ch" forName="wedge2Tx" refType="w" fact="0.254"/>
              <dgm:constr type="h" for="ch" forName="wedge2Tx" refType="h" fact="0.17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509"/>
              <dgm:constr type="t" for="ch" forName="wedge3Tx" refType="h" fact="0.65"/>
              <dgm:constr type="w" for="ch" forName="wedge3Tx" refType="w" fact="0.245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246"/>
              <dgm:constr type="t" for="ch" forName="wedge4Tx" refType="h" fact="0.65"/>
              <dgm:constr type="w" for="ch" forName="wedge4Tx" refType="w" fact="0.245"/>
              <dgm:constr type="h" for="ch" forName="wedge4Tx" refType="h" fact="0.18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093"/>
              <dgm:constr type="t" for="ch" forName="wedge5Tx" refType="h" fact="0.415"/>
              <dgm:constr type="w" for="ch" forName="wedge5Tx" refType="w" fact="0.254"/>
              <dgm:constr type="h" for="ch" forName="wedge5Tx" refType="h" fact="0.17"/>
              <dgm:constr type="l" for="ch" forName="wedge6" refType="w" fact="0.08"/>
              <dgm:constr type="t" for="ch" forName="wedge6" refType="h" fact="0.08"/>
              <dgm:constr type="w" for="ch" forName="wedge6" refType="w" fact="0.84"/>
              <dgm:constr type="h" for="ch" forName="wedge6" refType="h" fact="0.84"/>
              <dgm:constr type="l" for="ch" forName="wedge6Tx" refType="w" fact="0.246"/>
              <dgm:constr type="t" for="ch" forName="wedge6Tx" refType="h" fact="0.17"/>
              <dgm:constr type="w" for="ch" forName="wedge6Tx" refType="w" fact="0.245"/>
              <dgm:constr type="h" for="ch" forName="wedge6Tx" refType="h" fact="0.18"/>
              <dgm:constr type="primFontSz" for="ch" ptType="node" op="equ"/>
            </dgm:constrLst>
          </dgm:if>
          <dgm:else name="Name18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09"/>
              <dgm:constr type="t" for="ch" forName="wedge1Tx" refType="h" fact="0.17"/>
              <dgm:constr type="w" for="ch" forName="wedge1Tx" refType="w" fact="0.245"/>
              <dgm:constr type="h" for="ch" forName="wedge1Tx" refType="h" fact="0.1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415"/>
              <dgm:constr type="w" for="ch" forName="wedge2Tx" refType="w" fact="0.254"/>
              <dgm:constr type="h" for="ch" forName="wedge2Tx" refType="h" fact="0.17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509"/>
              <dgm:constr type="t" for="ch" forName="wedge3Tx" refType="h" fact="0.65"/>
              <dgm:constr type="w" for="ch" forName="wedge3Tx" refType="w" fact="0.245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246"/>
              <dgm:constr type="t" for="ch" forName="wedge4Tx" refType="h" fact="0.65"/>
              <dgm:constr type="w" for="ch" forName="wedge4Tx" refType="w" fact="0.245"/>
              <dgm:constr type="h" for="ch" forName="wedge4Tx" refType="h" fact="0.18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093"/>
              <dgm:constr type="t" for="ch" forName="wedge5Tx" refType="h" fact="0.415"/>
              <dgm:constr type="w" for="ch" forName="wedge5Tx" refType="w" fact="0.254"/>
              <dgm:constr type="h" for="ch" forName="wedge5Tx" refType="h" fact="0.17"/>
              <dgm:constr type="l" for="ch" forName="wedge6" refType="w" fact="0.055"/>
              <dgm:constr type="t" for="ch" forName="wedge6" refType="h" fact="0.0367"/>
              <dgm:constr type="w" for="ch" forName="wedge6" refType="w" fact="0.84"/>
              <dgm:constr type="h" for="ch" forName="wedge6" refType="h" fact="0.84"/>
              <dgm:constr type="l" for="ch" forName="wedge6Tx" refType="w" fact="0.221"/>
              <dgm:constr type="t" for="ch" forName="wedge6Tx" refType="h" fact="0.1267"/>
              <dgm:constr type="w" for="ch" forName="wedge6Tx" refType="w" fact="0.245"/>
              <dgm:constr type="h" for="ch" forName="wedge6Tx" refType="h" fact="0.18"/>
              <dgm:constr type="primFontSz" for="ch" ptType="node" op="equ"/>
            </dgm:constrLst>
          </dgm:else>
        </dgm:choose>
      </dgm:if>
      <dgm:else name="Name19">
        <dgm:choose name="Name20">
          <dgm:if name="Name21" func="var" arg="dir" op="equ" val="norm">
            <dgm:constrLst>
              <dgm:constr type="l" for="ch" forName="wedge1" refType="w" fact="0.1017"/>
              <dgm:constr type="t" for="ch" forName="wedge1" refType="w" fact="0.035"/>
              <dgm:constr type="w" for="ch" forName="wedge1" refType="w" fact="0.84"/>
              <dgm:constr type="h" for="ch" forName="wedge1" refType="h" fact="0.84"/>
              <dgm:constr type="l" for="ch" forName="wedge1Tx" refType="w" fact="0.53"/>
              <dgm:constr type="t" for="ch" forName="wedge1Tx" refType="h" fact="0.115"/>
              <dgm:constr type="w" for="ch" forName="wedge1Tx" refType="w" fact="0.23"/>
              <dgm:constr type="h" for="ch" forName="wedge1Tx" refType="h" fact="0.14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38"/>
              <dgm:constr type="w" for="ch" forName="wedge2Tx" refType="w" fact="0.244"/>
              <dgm:constr type="h" for="ch" forName="wedge2Tx" refType="h" fact="0.15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62"/>
              <dgm:constr type="t" for="ch" forName="wedge3Tx" refType="h" fact="0.58"/>
              <dgm:constr type="w" for="ch" forName="wedge3Tx" refType="w" fact="0.22"/>
              <dgm:constr type="h" for="ch" forName="wedge3Tx" refType="h" fact="0.16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3875"/>
              <dgm:constr type="t" for="ch" forName="wedge4Tx" refType="h" fact="0.74"/>
              <dgm:constr type="w" for="ch" forName="wedge4Tx" refType="w" fact="0.225"/>
              <dgm:constr type="h" for="ch" forName="wedge4Tx" refType="h" fact="0.16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16"/>
              <dgm:constr type="t" for="ch" forName="wedge5Tx" refType="h" fact="0.58"/>
              <dgm:constr type="w" for="ch" forName="wedge5Tx" refType="w" fact="0.22"/>
              <dgm:constr type="h" for="ch" forName="wedge5Tx" refType="h" fact="0.16"/>
              <dgm:constr type="l" for="ch" forName="wedge6" refType="w" fact="0.08"/>
              <dgm:constr type="t" for="ch" forName="wedge6" refType="h" fact="0.08"/>
              <dgm:constr type="w" for="ch" forName="wedge6" refType="w" fact="0.84"/>
              <dgm:constr type="h" for="ch" forName="wedge6" refType="h" fact="0.84"/>
              <dgm:constr type="l" for="ch" forName="wedge6Tx" refType="w" fact="0.101"/>
              <dgm:constr type="t" for="ch" forName="wedge6Tx" refType="h" fact="0.38"/>
              <dgm:constr type="w" for="ch" forName="wedge6Tx" refType="w" fact="0.244"/>
              <dgm:constr type="h" for="ch" forName="wedge6Tx" refType="h" fact="0.155"/>
              <dgm:constr type="l" for="ch" forName="wedge7" refType="w" fact="0.08"/>
              <dgm:constr type="t" for="ch" forName="wedge7" refType="h" fact="0.08"/>
              <dgm:constr type="w" for="ch" forName="wedge7" refType="w" fact="0.84"/>
              <dgm:constr type="h" for="ch" forName="wedge7" refType="h" fact="0.84"/>
              <dgm:constr type="l" for="ch" forName="wedge7Tx" refType="w" fact="0.262"/>
              <dgm:constr type="t" for="ch" forName="wedge7Tx" refType="h" fact="0.16"/>
              <dgm:constr type="w" for="ch" forName="wedge7Tx" refType="w" fact="0.23"/>
              <dgm:constr type="h" for="ch" forName="wedge7Tx" refType="h" fact="0.145"/>
              <dgm:constr type="primFontSz" for="ch" ptType="node" op="equ"/>
            </dgm:constrLst>
          </dgm:if>
          <dgm:else name="Name22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08"/>
              <dgm:constr type="t" for="ch" forName="wedge1Tx" refType="h" fact="0.16"/>
              <dgm:constr type="w" for="ch" forName="wedge1Tx" refType="w" fact="0.23"/>
              <dgm:constr type="h" for="ch" forName="wedge1Tx" refType="h" fact="0.14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38"/>
              <dgm:constr type="w" for="ch" forName="wedge2Tx" refType="w" fact="0.244"/>
              <dgm:constr type="h" for="ch" forName="wedge2Tx" refType="h" fact="0.15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62"/>
              <dgm:constr type="t" for="ch" forName="wedge3Tx" refType="h" fact="0.58"/>
              <dgm:constr type="w" for="ch" forName="wedge3Tx" refType="w" fact="0.22"/>
              <dgm:constr type="h" for="ch" forName="wedge3Tx" refType="h" fact="0.16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3875"/>
              <dgm:constr type="t" for="ch" forName="wedge4Tx" refType="h" fact="0.74"/>
              <dgm:constr type="w" for="ch" forName="wedge4Tx" refType="w" fact="0.225"/>
              <dgm:constr type="h" for="ch" forName="wedge4Tx" refType="h" fact="0.16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16"/>
              <dgm:constr type="t" for="ch" forName="wedge5Tx" refType="h" fact="0.58"/>
              <dgm:constr type="w" for="ch" forName="wedge5Tx" refType="w" fact="0.22"/>
              <dgm:constr type="h" for="ch" forName="wedge5Tx" refType="h" fact="0.16"/>
              <dgm:constr type="l" for="ch" forName="wedge6" refType="w" fact="0.08"/>
              <dgm:constr type="t" for="ch" forName="wedge6" refType="h" fact="0.08"/>
              <dgm:constr type="w" for="ch" forName="wedge6" refType="w" fact="0.84"/>
              <dgm:constr type="h" for="ch" forName="wedge6" refType="h" fact="0.84"/>
              <dgm:constr type="l" for="ch" forName="wedge6Tx" refType="w" fact="0.101"/>
              <dgm:constr type="t" for="ch" forName="wedge6Tx" refType="h" fact="0.38"/>
              <dgm:constr type="w" for="ch" forName="wedge6Tx" refType="w" fact="0.244"/>
              <dgm:constr type="h" for="ch" forName="wedge6Tx" refType="h" fact="0.155"/>
              <dgm:constr type="l" for="ch" forName="wedge7" refType="w" fact="0.0583"/>
              <dgm:constr type="t" for="ch" forName="wedge7" refType="h" fact="0.035"/>
              <dgm:constr type="w" for="ch" forName="wedge7" refType="w" fact="0.84"/>
              <dgm:constr type="h" for="ch" forName="wedge7" refType="h" fact="0.84"/>
              <dgm:constr type="l" for="ch" forName="wedge7Tx" refType="w" fact="0.2403"/>
              <dgm:constr type="t" for="ch" forName="wedge7Tx" refType="h" fact="0.115"/>
              <dgm:constr type="w" for="ch" forName="wedge7Tx" refType="w" fact="0.23"/>
              <dgm:constr type="h" for="ch" forName="wedge7Tx" refType="h" fact="0.145"/>
              <dgm:constr type="primFontSz" for="ch" ptType="node" op="equ"/>
            </dgm:constrLst>
          </dgm:else>
        </dgm:choose>
      </dgm:else>
    </dgm:choose>
    <dgm:ruleLst/>
    <dgm:choose name="Name23">
      <dgm:if name="Name24" axis="ch" ptType="node" func="cnt" op="gte" val="1">
        <dgm:layoutNode name="wedge1">
          <dgm:alg type="sp"/>
          <dgm:choose name="Name25">
            <dgm:if name="Name26" axis="ch" ptType="node" func="cnt" op="equ" val="1">
              <dgm:shape xmlns:r="http://schemas.openxmlformats.org/officeDocument/2006/relationships" type="ellipse" r:blip="">
                <dgm:adjLst/>
              </dgm:shape>
            </dgm:if>
            <dgm:if name="Name27" axis="ch" ptType="node" func="cnt" op="equ" val="2">
              <dgm:shape xmlns:r="http://schemas.openxmlformats.org/officeDocument/2006/relationships" type="pie" r:blip="">
                <dgm:adjLst>
                  <dgm:adj idx="1" val="270"/>
                  <dgm:adj idx="2" val="90"/>
                </dgm:adjLst>
              </dgm:shape>
            </dgm:if>
            <dgm:if name="Name28" axis="ch" ptType="node" func="cnt" op="equ" val="3">
              <dgm:shape xmlns:r="http://schemas.openxmlformats.org/officeDocument/2006/relationships" type="pie" r:blip="">
                <dgm:adjLst>
                  <dgm:adj idx="1" val="270"/>
                  <dgm:adj idx="2" val="30"/>
                </dgm:adjLst>
              </dgm:shape>
            </dgm:if>
            <dgm:if name="Name29" axis="ch" ptType="node" func="cnt" op="equ" val="4">
              <dgm:shape xmlns:r="http://schemas.openxmlformats.org/officeDocument/2006/relationships" type="pie" r:blip="">
                <dgm:adjLst>
                  <dgm:adj idx="1" val="270"/>
                  <dgm:adj idx="2" val="0"/>
                </dgm:adjLst>
              </dgm:shape>
            </dgm:if>
            <dgm:if name="Name30" axis="ch" ptType="node" func="cnt" op="equ" val="5">
              <dgm:shape xmlns:r="http://schemas.openxmlformats.org/officeDocument/2006/relationships" type="pie" r:blip="">
                <dgm:adjLst>
                  <dgm:adj idx="1" val="270"/>
                  <dgm:adj idx="2" val="342"/>
                </dgm:adjLst>
              </dgm:shape>
            </dgm:if>
            <dgm:if name="Name31" axis="ch" ptType="node" func="cnt" op="equ" val="6">
              <dgm:shape xmlns:r="http://schemas.openxmlformats.org/officeDocument/2006/relationships" type="pie" r:blip="">
                <dgm:adjLst>
                  <dgm:adj idx="1" val="270"/>
                  <dgm:adj idx="2" val="330"/>
                </dgm:adjLst>
              </dgm:shape>
            </dgm:if>
            <dgm:else name="Name32">
              <dgm:shape xmlns:r="http://schemas.openxmlformats.org/officeDocument/2006/relationships" type="pie" r:blip="">
                <dgm:adjLst>
                  <dgm:adj idx="1" val="270"/>
                  <dgm:adj idx="2" val="321.4286"/>
                </dgm:adjLst>
              </dgm:shape>
            </dgm:else>
          </dgm:choose>
          <dgm:choose name="Name33">
            <dgm:if name="Name34" func="var" arg="dir" op="equ" val="norm">
              <dgm:presOf axis="ch desOrSelf" ptType="node node" st="1 1" cnt="1 0"/>
            </dgm:if>
            <dgm:else name="Name35">
              <dgm:choose name="Name36">
                <dgm:if name="Name37" axis="ch" ptType="node" func="cnt" op="equ" val="1">
                  <dgm:presOf axis="ch desOrSelf" ptType="node node" st="1 1" cnt="1 0"/>
                </dgm:if>
                <dgm:if name="Name38" axis="ch" ptType="node" func="cnt" op="equ" val="2">
                  <dgm:presOf axis="ch desOrSelf" ptType="node node" st="2 1" cnt="1 0"/>
                </dgm:if>
                <dgm:if name="Name39" axis="ch" ptType="node" func="cnt" op="equ" val="3">
                  <dgm:presOf axis="ch desOrSelf" ptType="node node" st="3 1" cnt="1 0"/>
                </dgm:if>
                <dgm:if name="Name40" axis="ch" ptType="node" func="cnt" op="equ" val="4">
                  <dgm:presOf axis="ch desOrSelf" ptType="node node" st="4 1" cnt="1 0"/>
                </dgm:if>
                <dgm:if name="Name41" axis="ch" ptType="node" func="cnt" op="equ" val="5">
                  <dgm:presOf axis="ch desOrSelf" ptType="node node" st="5 1" cnt="1 0"/>
                </dgm:if>
                <dgm:if name="Name42" axis="ch" ptType="node" func="cnt" op="equ" val="6">
                  <dgm:presOf axis="ch desOrSelf" ptType="node node" st="6 1" cnt="1 0"/>
                </dgm:if>
                <dgm:else name="Name43">
                  <dgm:presOf axis="ch desOrSelf" ptType="node node" st="7 1" cnt="1 0"/>
                </dgm:else>
              </dgm:choose>
            </dgm:else>
          </dgm:choose>
          <dgm:constrLst/>
          <dgm:ruleLst/>
        </dgm:layoutNode>
        <dgm:layoutNode name="wedge1Tx" moveWith="wedg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44">
            <dgm:if name="Name45" func="var" arg="dir" op="equ" val="norm">
              <dgm:presOf axis="ch desOrSelf" ptType="node node" st="1 1" cnt="1 0"/>
            </dgm:if>
            <dgm:else name="Name46">
              <dgm:choose name="Name47">
                <dgm:if name="Name48" axis="ch" ptType="node" func="cnt" op="equ" val="1">
                  <dgm:presOf axis="ch desOrSelf" ptType="node node" st="1 1" cnt="1 0"/>
                </dgm:if>
                <dgm:if name="Name49" axis="ch" ptType="node" func="cnt" op="equ" val="2">
                  <dgm:presOf axis="ch desOrSelf" ptType="node node" st="2 1" cnt="1 0"/>
                </dgm:if>
                <dgm:if name="Name50" axis="ch" ptType="node" func="cnt" op="equ" val="3">
                  <dgm:presOf axis="ch desOrSelf" ptType="node node" st="3 1" cnt="1 0"/>
                </dgm:if>
                <dgm:if name="Name51" axis="ch" ptType="node" func="cnt" op="equ" val="4">
                  <dgm:presOf axis="ch desOrSelf" ptType="node node" st="4 1" cnt="1 0"/>
                </dgm:if>
                <dgm:if name="Name52" axis="ch" ptType="node" func="cnt" op="equ" val="5">
                  <dgm:presOf axis="ch desOrSelf" ptType="node node" st="5 1" cnt="1 0"/>
                </dgm:if>
                <dgm:if name="Name53" axis="ch" ptType="node" func="cnt" op="equ" val="6">
                  <dgm:presOf axis="ch desOrSelf" ptType="node node" st="6 1" cnt="1 0"/>
                </dgm:if>
                <dgm:else name="Name54">
                  <dgm:presOf axis="ch desOrSelf" ptType="node node" st="7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55"/>
    </dgm:choose>
    <dgm:choose name="Name56">
      <dgm:if name="Name57" axis="ch" ptType="node" func="cnt" op="gte" val="2">
        <dgm:layoutNode name="wedge2">
          <dgm:alg type="sp"/>
          <dgm:choose name="Name58">
            <dgm:if name="Name59" axis="ch" ptType="node" func="cnt" op="equ" val="2">
              <dgm:shape xmlns:r="http://schemas.openxmlformats.org/officeDocument/2006/relationships" type="pie" r:blip="">
                <dgm:adjLst>
                  <dgm:adj idx="1" val="90"/>
                  <dgm:adj idx="2" val="270"/>
                </dgm:adjLst>
              </dgm:shape>
            </dgm:if>
            <dgm:if name="Name60" axis="ch" ptType="node" func="cnt" op="equ" val="3">
              <dgm:shape xmlns:r="http://schemas.openxmlformats.org/officeDocument/2006/relationships" type="pie" r:blip="">
                <dgm:adjLst>
                  <dgm:adj idx="1" val="30"/>
                  <dgm:adj idx="2" val="150"/>
                </dgm:adjLst>
              </dgm:shape>
            </dgm:if>
            <dgm:if name="Name61" axis="ch" ptType="node" func="cnt" op="equ" val="4">
              <dgm:shape xmlns:r="http://schemas.openxmlformats.org/officeDocument/2006/relationships" type="pie" r:blip="">
                <dgm:adjLst>
                  <dgm:adj idx="1" val="0"/>
                  <dgm:adj idx="2" val="90"/>
                </dgm:adjLst>
              </dgm:shape>
            </dgm:if>
            <dgm:if name="Name62" axis="ch" ptType="node" func="cnt" op="equ" val="5">
              <dgm:shape xmlns:r="http://schemas.openxmlformats.org/officeDocument/2006/relationships" type="pie" r:blip="">
                <dgm:adjLst>
                  <dgm:adj idx="1" val="342"/>
                  <dgm:adj idx="2" val="54"/>
                </dgm:adjLst>
              </dgm:shape>
            </dgm:if>
            <dgm:if name="Name63" axis="ch" ptType="node" func="cnt" op="equ" val="6">
              <dgm:shape xmlns:r="http://schemas.openxmlformats.org/officeDocument/2006/relationships" type="pie" r:blip="">
                <dgm:adjLst>
                  <dgm:adj idx="1" val="330"/>
                  <dgm:adj idx="2" val="30"/>
                </dgm:adjLst>
              </dgm:shape>
            </dgm:if>
            <dgm:else name="Name64">
              <dgm:shape xmlns:r="http://schemas.openxmlformats.org/officeDocument/2006/relationships" type="pie" r:blip="">
                <dgm:adjLst>
                  <dgm:adj idx="1" val="321.4286"/>
                  <dgm:adj idx="2" val="12.85714"/>
                </dgm:adjLst>
              </dgm:shape>
            </dgm:else>
          </dgm:choose>
          <dgm:choose name="Name65">
            <dgm:if name="Name66" func="var" arg="dir" op="equ" val="norm">
              <dgm:presOf axis="ch desOrSelf" ptType="node node" st="2 1" cnt="1 0"/>
            </dgm:if>
            <dgm:else name="Name67">
              <dgm:choose name="Name68">
                <dgm:if name="Name69" axis="ch" ptType="node" func="cnt" op="equ" val="2">
                  <dgm:presOf axis="ch desOrSelf" ptType="node node" st="1 1" cnt="1 0"/>
                </dgm:if>
                <dgm:if name="Name70" axis="ch" ptType="node" func="cnt" op="equ" val="3">
                  <dgm:presOf axis="ch desOrSelf" ptType="node node" st="2 1" cnt="1 0"/>
                </dgm:if>
                <dgm:if name="Name71" axis="ch" ptType="node" func="cnt" op="equ" val="4">
                  <dgm:presOf axis="ch desOrSelf" ptType="node node" st="3 1" cnt="1 0"/>
                </dgm:if>
                <dgm:if name="Name72" axis="ch" ptType="node" func="cnt" op="equ" val="5">
                  <dgm:presOf axis="ch desOrSelf" ptType="node node" st="4 1" cnt="1 0"/>
                </dgm:if>
                <dgm:if name="Name73" axis="ch" ptType="node" func="cnt" op="equ" val="6">
                  <dgm:presOf axis="ch desOrSelf" ptType="node node" st="5 1" cnt="1 0"/>
                </dgm:if>
                <dgm:else name="Name74">
                  <dgm:presOf axis="ch desOrSelf" ptType="node node" st="6 1" cnt="1 0"/>
                </dgm:else>
              </dgm:choose>
            </dgm:else>
          </dgm:choose>
          <dgm:constrLst/>
          <dgm:ruleLst/>
        </dgm:layoutNode>
        <dgm:layoutNode name="wedge2Tx" moveWith="wedge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75">
            <dgm:if name="Name76" func="var" arg="dir" op="equ" val="norm">
              <dgm:presOf axis="ch desOrSelf" ptType="node node" st="2 1" cnt="1 0"/>
            </dgm:if>
            <dgm:else name="Name77">
              <dgm:choose name="Name78">
                <dgm:if name="Name79" axis="ch" ptType="node" func="cnt" op="equ" val="2">
                  <dgm:presOf axis="ch desOrSelf" ptType="node node" st="1 1" cnt="1 0"/>
                </dgm:if>
                <dgm:if name="Name80" axis="ch" ptType="node" func="cnt" op="equ" val="3">
                  <dgm:presOf axis="ch desOrSelf" ptType="node node" st="2 1" cnt="1 0"/>
                </dgm:if>
                <dgm:if name="Name81" axis="ch" ptType="node" func="cnt" op="equ" val="4">
                  <dgm:presOf axis="ch desOrSelf" ptType="node node" st="3 1" cnt="1 0"/>
                </dgm:if>
                <dgm:if name="Name82" axis="ch" ptType="node" func="cnt" op="equ" val="5">
                  <dgm:presOf axis="ch desOrSelf" ptType="node node" st="4 1" cnt="1 0"/>
                </dgm:if>
                <dgm:if name="Name83" axis="ch" ptType="node" func="cnt" op="equ" val="6">
                  <dgm:presOf axis="ch desOrSelf" ptType="node node" st="5 1" cnt="1 0"/>
                </dgm:if>
                <dgm:else name="Name84">
                  <dgm:presOf axis="ch desOrSelf" ptType="node node" st="6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85"/>
    </dgm:choose>
    <dgm:choose name="Name86">
      <dgm:if name="Name87" axis="ch" ptType="node" func="cnt" op="gte" val="3">
        <dgm:layoutNode name="wedge3">
          <dgm:alg type="sp"/>
          <dgm:choose name="Name88">
            <dgm:if name="Name89" axis="ch" ptType="node" func="cnt" op="equ" val="3">
              <dgm:shape xmlns:r="http://schemas.openxmlformats.org/officeDocument/2006/relationships" type="pie" r:blip="">
                <dgm:adjLst>
                  <dgm:adj idx="1" val="150"/>
                  <dgm:adj idx="2" val="270"/>
                </dgm:adjLst>
              </dgm:shape>
            </dgm:if>
            <dgm:if name="Name90" axis="ch" ptType="node" func="cnt" op="equ" val="4">
              <dgm:shape xmlns:r="http://schemas.openxmlformats.org/officeDocument/2006/relationships" type="pie" r:blip="">
                <dgm:adjLst>
                  <dgm:adj idx="1" val="90"/>
                  <dgm:adj idx="2" val="180"/>
                </dgm:adjLst>
              </dgm:shape>
            </dgm:if>
            <dgm:if name="Name91" axis="ch" ptType="node" func="cnt" op="equ" val="5">
              <dgm:shape xmlns:r="http://schemas.openxmlformats.org/officeDocument/2006/relationships" type="pie" r:blip="">
                <dgm:adjLst>
                  <dgm:adj idx="1" val="54"/>
                  <dgm:adj idx="2" val="126"/>
                </dgm:adjLst>
              </dgm:shape>
            </dgm:if>
            <dgm:if name="Name92" axis="ch" ptType="node" func="cnt" op="equ" val="6">
              <dgm:shape xmlns:r="http://schemas.openxmlformats.org/officeDocument/2006/relationships" type="pie" r:blip="">
                <dgm:adjLst>
                  <dgm:adj idx="1" val="30"/>
                  <dgm:adj idx="2" val="90"/>
                </dgm:adjLst>
              </dgm:shape>
            </dgm:if>
            <dgm:else name="Name93">
              <dgm:shape xmlns:r="http://schemas.openxmlformats.org/officeDocument/2006/relationships" type="pie" r:blip="">
                <dgm:adjLst>
                  <dgm:adj idx="1" val="12.85714"/>
                  <dgm:adj idx="2" val="64.28571"/>
                </dgm:adjLst>
              </dgm:shape>
            </dgm:else>
          </dgm:choose>
          <dgm:choose name="Name94">
            <dgm:if name="Name95" func="var" arg="dir" op="equ" val="norm">
              <dgm:presOf axis="ch desOrSelf" ptType="node node" st="3 1" cnt="1 0"/>
            </dgm:if>
            <dgm:else name="Name96">
              <dgm:choose name="Name97">
                <dgm:if name="Name98" axis="ch" ptType="node" func="cnt" op="equ" val="3">
                  <dgm:presOf axis="ch desOrSelf" ptType="node node" st="1 1" cnt="1 0"/>
                </dgm:if>
                <dgm:if name="Name99" axis="ch" ptType="node" func="cnt" op="equ" val="4">
                  <dgm:presOf axis="ch desOrSelf" ptType="node node" st="2 1" cnt="1 0"/>
                </dgm:if>
                <dgm:if name="Name100" axis="ch" ptType="node" func="cnt" op="equ" val="5">
                  <dgm:presOf axis="ch desOrSelf" ptType="node node" st="3 1" cnt="1 0"/>
                </dgm:if>
                <dgm:if name="Name101" axis="ch" ptType="node" func="cnt" op="equ" val="6">
                  <dgm:presOf axis="ch desOrSelf" ptType="node node" st="4 1" cnt="1 0"/>
                </dgm:if>
                <dgm:else name="Name102">
                  <dgm:presOf axis="ch desOrSelf" ptType="node node" st="5 1" cnt="1 0"/>
                </dgm:else>
              </dgm:choose>
            </dgm:else>
          </dgm:choose>
          <dgm:constrLst/>
          <dgm:ruleLst/>
        </dgm:layoutNode>
        <dgm:layoutNode name="wedge3Tx" moveWith="wedge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03">
            <dgm:if name="Name104" func="var" arg="dir" op="equ" val="norm">
              <dgm:presOf axis="ch desOrSelf" ptType="node node" st="3 1" cnt="1 0"/>
            </dgm:if>
            <dgm:else name="Name105">
              <dgm:choose name="Name106">
                <dgm:if name="Name107" axis="ch" ptType="node" func="cnt" op="equ" val="3">
                  <dgm:presOf axis="ch desOrSelf" ptType="node node" st="1 1" cnt="1 0"/>
                </dgm:if>
                <dgm:if name="Name108" axis="ch" ptType="node" func="cnt" op="equ" val="4">
                  <dgm:presOf axis="ch desOrSelf" ptType="node node" st="2 1" cnt="1 0"/>
                </dgm:if>
                <dgm:if name="Name109" axis="ch" ptType="node" func="cnt" op="equ" val="5">
                  <dgm:presOf axis="ch desOrSelf" ptType="node node" st="3 1" cnt="1 0"/>
                </dgm:if>
                <dgm:if name="Name110" axis="ch" ptType="node" func="cnt" op="equ" val="6">
                  <dgm:presOf axis="ch desOrSelf" ptType="node node" st="4 1" cnt="1 0"/>
                </dgm:if>
                <dgm:else name="Name111">
                  <dgm:presOf axis="ch desOrSelf" ptType="node node" st="5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12"/>
    </dgm:choose>
    <dgm:choose name="Name113">
      <dgm:if name="Name114" axis="ch" ptType="node" func="cnt" op="gte" val="4">
        <dgm:layoutNode name="wedge4">
          <dgm:alg type="sp"/>
          <dgm:choose name="Name115">
            <dgm:if name="Name116" axis="ch" ptType="node" func="cnt" op="equ" val="4">
              <dgm:shape xmlns:r="http://schemas.openxmlformats.org/officeDocument/2006/relationships" type="pie" r:blip="">
                <dgm:adjLst>
                  <dgm:adj idx="1" val="180"/>
                  <dgm:adj idx="2" val="270"/>
                </dgm:adjLst>
              </dgm:shape>
            </dgm:if>
            <dgm:if name="Name117" axis="ch" ptType="node" func="cnt" op="equ" val="5">
              <dgm:shape xmlns:r="http://schemas.openxmlformats.org/officeDocument/2006/relationships" type="pie" r:blip="">
                <dgm:adjLst>
                  <dgm:adj idx="1" val="126"/>
                  <dgm:adj idx="2" val="198"/>
                </dgm:adjLst>
              </dgm:shape>
            </dgm:if>
            <dgm:if name="Name118" axis="ch" ptType="node" func="cnt" op="equ" val="6">
              <dgm:shape xmlns:r="http://schemas.openxmlformats.org/officeDocument/2006/relationships" type="pie" r:blip="">
                <dgm:adjLst>
                  <dgm:adj idx="1" val="90"/>
                  <dgm:adj idx="2" val="150"/>
                </dgm:adjLst>
              </dgm:shape>
            </dgm:if>
            <dgm:else name="Name119">
              <dgm:shape xmlns:r="http://schemas.openxmlformats.org/officeDocument/2006/relationships" type="pie" r:blip="">
                <dgm:adjLst>
                  <dgm:adj idx="1" val="64.2871"/>
                  <dgm:adj idx="2" val="115.7143"/>
                </dgm:adjLst>
              </dgm:shape>
            </dgm:else>
          </dgm:choose>
          <dgm:choose name="Name120">
            <dgm:if name="Name121" func="var" arg="dir" op="equ" val="norm">
              <dgm:presOf axis="ch desOrSelf" ptType="node node" st="4 1" cnt="1 0"/>
            </dgm:if>
            <dgm:else name="Name122">
              <dgm:choose name="Name123">
                <dgm:if name="Name124" axis="ch" ptType="node" func="cnt" op="equ" val="4">
                  <dgm:presOf axis="ch desOrSelf" ptType="node node" st="1 1" cnt="1 0"/>
                </dgm:if>
                <dgm:if name="Name125" axis="ch" ptType="node" func="cnt" op="equ" val="5">
                  <dgm:presOf axis="ch desOrSelf" ptType="node node" st="2 1" cnt="1 0"/>
                </dgm:if>
                <dgm:if name="Name126" axis="ch" ptType="node" func="cnt" op="equ" val="6">
                  <dgm:presOf axis="ch desOrSelf" ptType="node node" st="3 1" cnt="1 0"/>
                </dgm:if>
                <dgm:else name="Name127">
                  <dgm:presOf axis="ch desOrSelf" ptType="node node" st="4 1" cnt="1 0"/>
                </dgm:else>
              </dgm:choose>
            </dgm:else>
          </dgm:choose>
          <dgm:constrLst/>
          <dgm:ruleLst/>
        </dgm:layoutNode>
        <dgm:layoutNode name="wedge4Tx" moveWith="wedge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28">
            <dgm:if name="Name129" func="var" arg="dir" op="equ" val="norm">
              <dgm:presOf axis="ch desOrSelf" ptType="node node" st="4 1" cnt="1 0"/>
            </dgm:if>
            <dgm:else name="Name130">
              <dgm:choose name="Name131">
                <dgm:if name="Name132" axis="ch" ptType="node" func="cnt" op="equ" val="4">
                  <dgm:presOf axis="ch desOrSelf" ptType="node node" st="1 1" cnt="1 0"/>
                </dgm:if>
                <dgm:if name="Name133" axis="ch" ptType="node" func="cnt" op="equ" val="5">
                  <dgm:presOf axis="ch desOrSelf" ptType="node node" st="2 1" cnt="1 0"/>
                </dgm:if>
                <dgm:if name="Name134" axis="ch" ptType="node" func="cnt" op="equ" val="6">
                  <dgm:presOf axis="ch desOrSelf" ptType="node node" st="3 1" cnt="1 0"/>
                </dgm:if>
                <dgm:else name="Name135">
                  <dgm:presOf axis="ch desOrSelf" ptType="node node" st="4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36"/>
    </dgm:choose>
    <dgm:choose name="Name137">
      <dgm:if name="Name138" axis="ch" ptType="node" func="cnt" op="gte" val="5">
        <dgm:layoutNode name="wedge5">
          <dgm:alg type="sp"/>
          <dgm:choose name="Name139">
            <dgm:if name="Name140" axis="ch" ptType="node" func="cnt" op="equ" val="5">
              <dgm:shape xmlns:r="http://schemas.openxmlformats.org/officeDocument/2006/relationships" type="pie" r:blip="">
                <dgm:adjLst>
                  <dgm:adj idx="1" val="198"/>
                  <dgm:adj idx="2" val="270"/>
                </dgm:adjLst>
              </dgm:shape>
            </dgm:if>
            <dgm:if name="Name141" axis="ch" ptType="node" func="cnt" op="equ" val="6">
              <dgm:shape xmlns:r="http://schemas.openxmlformats.org/officeDocument/2006/relationships" type="pie" r:blip="">
                <dgm:adjLst>
                  <dgm:adj idx="1" val="150"/>
                  <dgm:adj idx="2" val="210"/>
                </dgm:adjLst>
              </dgm:shape>
            </dgm:if>
            <dgm:else name="Name142">
              <dgm:shape xmlns:r="http://schemas.openxmlformats.org/officeDocument/2006/relationships" type="pie" r:blip="">
                <dgm:adjLst>
                  <dgm:adj idx="1" val="115.7143"/>
                  <dgm:adj idx="2" val="167.1429"/>
                </dgm:adjLst>
              </dgm:shape>
            </dgm:else>
          </dgm:choose>
          <dgm:choose name="Name143">
            <dgm:if name="Name144" func="var" arg="dir" op="equ" val="norm">
              <dgm:presOf axis="ch desOrSelf" ptType="node node" st="5 1" cnt="1 0"/>
            </dgm:if>
            <dgm:else name="Name145">
              <dgm:choose name="Name146">
                <dgm:if name="Name147" axis="ch" ptType="node" func="cnt" op="equ" val="5">
                  <dgm:presOf axis="ch desOrSelf" ptType="node node" st="1 1" cnt="1 0"/>
                </dgm:if>
                <dgm:if name="Name148" axis="ch" ptType="node" func="cnt" op="equ" val="6">
                  <dgm:presOf axis="ch desOrSelf" ptType="node node" st="2 1" cnt="1 0"/>
                </dgm:if>
                <dgm:else name="Name149">
                  <dgm:presOf axis="ch desOrSelf" ptType="node node" st="3 1" cnt="1 0"/>
                </dgm:else>
              </dgm:choose>
            </dgm:else>
          </dgm:choose>
          <dgm:constrLst/>
          <dgm:ruleLst/>
        </dgm:layoutNode>
        <dgm:layoutNode name="wedge5Tx" moveWith="wedge5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50">
            <dgm:if name="Name151" func="var" arg="dir" op="equ" val="norm">
              <dgm:presOf axis="ch desOrSelf" ptType="node node" st="5 1" cnt="1 0"/>
            </dgm:if>
            <dgm:else name="Name152">
              <dgm:choose name="Name153">
                <dgm:if name="Name154" axis="ch" ptType="node" func="cnt" op="equ" val="5">
                  <dgm:presOf axis="ch desOrSelf" ptType="node node" st="1 1" cnt="1 0"/>
                </dgm:if>
                <dgm:if name="Name155" axis="ch" ptType="node" func="cnt" op="equ" val="6">
                  <dgm:presOf axis="ch desOrSelf" ptType="node node" st="2 1" cnt="1 0"/>
                </dgm:if>
                <dgm:else name="Name156">
                  <dgm:presOf axis="ch desOrSelf" ptType="node node" st="3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57"/>
    </dgm:choose>
    <dgm:choose name="Name158">
      <dgm:if name="Name159" axis="ch" ptType="node" func="cnt" op="gte" val="6">
        <dgm:layoutNode name="wedge6">
          <dgm:alg type="sp"/>
          <dgm:choose name="Name160">
            <dgm:if name="Name161" axis="ch" ptType="node" func="cnt" op="equ" val="6">
              <dgm:shape xmlns:r="http://schemas.openxmlformats.org/officeDocument/2006/relationships" type="pie" r:blip="">
                <dgm:adjLst>
                  <dgm:adj idx="1" val="210"/>
                  <dgm:adj idx="2" val="270"/>
                </dgm:adjLst>
              </dgm:shape>
            </dgm:if>
            <dgm:else name="Name162">
              <dgm:shape xmlns:r="http://schemas.openxmlformats.org/officeDocument/2006/relationships" type="pie" r:blip="">
                <dgm:adjLst>
                  <dgm:adj idx="1" val="167.1429"/>
                  <dgm:adj idx="2" val="218.5714"/>
                </dgm:adjLst>
              </dgm:shape>
            </dgm:else>
          </dgm:choose>
          <dgm:choose name="Name163">
            <dgm:if name="Name164" func="var" arg="dir" op="equ" val="norm">
              <dgm:presOf axis="ch desOrSelf" ptType="node node" st="6 1" cnt="1 0"/>
            </dgm:if>
            <dgm:else name="Name165">
              <dgm:choose name="Name166">
                <dgm:if name="Name167" axis="ch" ptType="node" func="cnt" op="equ" val="6">
                  <dgm:presOf axis="ch desOrSelf" ptType="node node" st="1 1" cnt="1 0"/>
                </dgm:if>
                <dgm:else name="Name168">
                  <dgm:presOf axis="ch desOrSelf" ptType="node node" st="2 1" cnt="1 0"/>
                </dgm:else>
              </dgm:choose>
            </dgm:else>
          </dgm:choose>
          <dgm:constrLst/>
          <dgm:ruleLst/>
        </dgm:layoutNode>
        <dgm:layoutNode name="wedge6Tx" moveWith="wedge6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69">
            <dgm:if name="Name170" func="var" arg="dir" op="equ" val="norm">
              <dgm:presOf axis="ch desOrSelf" ptType="node node" st="6 1" cnt="1 0"/>
            </dgm:if>
            <dgm:else name="Name171">
              <dgm:choose name="Name172">
                <dgm:if name="Name173" axis="ch" ptType="node" func="cnt" op="equ" val="6">
                  <dgm:presOf axis="ch desOrSelf" ptType="node node" st="1 1" cnt="1 0"/>
                </dgm:if>
                <dgm:else name="Name174">
                  <dgm:presOf axis="ch desOrSelf" ptType="node node" st="2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75"/>
    </dgm:choose>
    <dgm:choose name="Name176">
      <dgm:if name="Name177" axis="ch" ptType="node" func="cnt" op="gte" val="7">
        <dgm:layoutNode name="wedge7">
          <dgm:alg type="sp"/>
          <dgm:shape xmlns:r="http://schemas.openxmlformats.org/officeDocument/2006/relationships" type="pie" r:blip="">
            <dgm:adjLst>
              <dgm:adj idx="1" val="218.5714"/>
              <dgm:adj idx="2" val="270"/>
            </dgm:adjLst>
          </dgm:shape>
          <dgm:choose name="Name178">
            <dgm:if name="Name179" func="var" arg="dir" op="equ" val="norm">
              <dgm:presOf axis="ch desOrSelf" ptType="node node" st="7 1" cnt="1 0"/>
            </dgm:if>
            <dgm:else name="Name180">
              <dgm:presOf axis="ch desOrSelf" ptType="node node" st="1 1" cnt="1 0"/>
            </dgm:else>
          </dgm:choose>
          <dgm:constrLst/>
          <dgm:ruleLst/>
        </dgm:layoutNode>
        <dgm:layoutNode name="wedge7Tx" moveWith="wedge7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81">
            <dgm:if name="Name182" func="var" arg="dir" op="equ" val="norm">
              <dgm:presOf axis="ch desOrSelf" ptType="node node" st="7 1" cnt="1 0"/>
            </dgm:if>
            <dgm:else name="Name183">
              <dgm:presOf axis="ch desOrSelf" ptType="node node" st="1 1" cnt="1 0"/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84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14340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14341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14342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E7BF8BFB-C984-4979-A991-0B1A5782BC2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8CB76F-E089-4457-B713-57F1DF4C77C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A83B8C4-DC46-4C58-9142-4091A8AAFBB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200100B-B6D6-4BF6-BF1A-04B91155765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CB8769-DDA3-429B-BF5A-2F4C446C69A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33E7D57-4FBD-4F79-B9C0-7DB7EA62AC2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26BE1CC-B2E8-4FBE-9B8C-306BBC7301B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E63D5CF-63B1-4151-AB72-ABFF6B39464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1FB59B6-3755-44F4-8CE7-1EDDA1E88F1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35E59D2-71DC-4038-843F-AA61E144B38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F0AD77E-5237-4274-BF28-0604D9D9E57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82DA7A3-B770-4348-9053-957F401F474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52DBF8E-B55C-4F2A-A398-4BB9121C7D8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AD15C33-2761-4236-A973-8C6FFE4A186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B738991-8309-46E8-9F9F-22D3FD94909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39FEBF0-90BF-4390-9F89-A222DE318EB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2661CC4-6E64-460B-8FD1-4511F02342B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3A78F53-1B80-490E-9987-6265E74379E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5F76CEB-9425-47D7-90BC-B0357F72CF3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7D5F545-9A43-4E1F-8F38-E2360AB18B4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947A654-4225-46CE-AD50-E771C9E0AC6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C513803-55F6-4352-98F5-63DAF66E8C9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3399FF">
                  <a:alpha val="80000"/>
                </a:srgbClr>
              </a:gs>
            </a:gsLst>
            <a:lin ang="2700000" scaled="1"/>
          </a:gradFill>
          <a:ln w="9525">
            <a:solidFill>
              <a:srgbClr val="3399FF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solidFill>
            <a:srgbClr val="CCFFFF">
              <a:alpha val="80000"/>
            </a:srgbClr>
          </a:solidFill>
          <a:ln w="19050">
            <a:solidFill>
              <a:srgbClr val="CCFFFF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0847C5BC-D5AD-4C5E-A0A5-8B26D208267A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</p:sldLayoutIdLst>
  <p:transition>
    <p:dissolve/>
  </p:transition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omic Sans MS" pitchFamily="66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omic Sans MS" pitchFamily="66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omic Sans MS" pitchFamily="66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omic Sans MS" pitchFamily="66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omic Sans MS" pitchFamily="66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omic Sans MS" pitchFamily="66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omic Sans MS" pitchFamily="66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omic Sans MS" pitchFamily="66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19050">
            <a:solidFill>
              <a:srgbClr val="3399FF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12700">
            <a:solidFill>
              <a:srgbClr val="3399FF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331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solidFill>
              <a:srgbClr val="3399FF"/>
            </a:solidFill>
            <a:prstDash val="dash"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/>
          </a:p>
        </p:txBody>
      </p:sp>
      <p:sp>
        <p:nvSpPr>
          <p:cNvPr id="1331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solidFill>
              <a:srgbClr val="3399FF"/>
            </a:solidFill>
            <a:prstDash val="dash"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331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solidFill>
              <a:srgbClr val="3399FF"/>
            </a:solidFill>
            <a:prstDash val="dash"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08A6FFF6-1196-4694-9F86-ECD01DA84DD3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13319" name="plant"/>
          <p:cNvSpPr>
            <a:spLocks noEditPoints="1" noChangeArrowheads="1"/>
          </p:cNvSpPr>
          <p:nvPr/>
        </p:nvSpPr>
        <p:spPr bwMode="auto">
          <a:xfrm>
            <a:off x="0" y="0"/>
            <a:ext cx="1558925" cy="1557338"/>
          </a:xfrm>
          <a:custGeom>
            <a:avLst/>
            <a:gdLst>
              <a:gd name="T0" fmla="*/ 0 w 21600"/>
              <a:gd name="T1" fmla="*/ 0 h 21600"/>
              <a:gd name="T2" fmla="*/ 10800 w 21600"/>
              <a:gd name="T3" fmla="*/ 0 h 21600"/>
              <a:gd name="T4" fmla="*/ 21600 w 21600"/>
              <a:gd name="T5" fmla="*/ 0 h 21600"/>
              <a:gd name="T6" fmla="*/ 21600 w 21600"/>
              <a:gd name="T7" fmla="*/ 10800 h 21600"/>
              <a:gd name="T8" fmla="*/ 21600 w 21600"/>
              <a:gd name="T9" fmla="*/ 21600 h 21600"/>
              <a:gd name="T10" fmla="*/ 10800 w 21600"/>
              <a:gd name="T11" fmla="*/ 21600 h 21600"/>
              <a:gd name="T12" fmla="*/ 0 w 21600"/>
              <a:gd name="T13" fmla="*/ 21600 h 21600"/>
              <a:gd name="T14" fmla="*/ 0 w 21600"/>
              <a:gd name="T15" fmla="*/ 10800 h 21600"/>
              <a:gd name="T16" fmla="*/ 7100 w 21600"/>
              <a:gd name="T17" fmla="*/ 10092 h 21600"/>
              <a:gd name="T18" fmla="*/ 14545 w 21600"/>
              <a:gd name="T19" fmla="*/ 13573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9368" y="9002"/>
                </a:moveTo>
                <a:lnTo>
                  <a:pt x="9254" y="8422"/>
                </a:lnTo>
                <a:lnTo>
                  <a:pt x="9139" y="7935"/>
                </a:lnTo>
                <a:lnTo>
                  <a:pt x="8819" y="7355"/>
                </a:lnTo>
                <a:lnTo>
                  <a:pt x="8475" y="6728"/>
                </a:lnTo>
                <a:lnTo>
                  <a:pt x="8040" y="6287"/>
                </a:lnTo>
                <a:lnTo>
                  <a:pt x="7421" y="5707"/>
                </a:lnTo>
                <a:lnTo>
                  <a:pt x="6574" y="5429"/>
                </a:lnTo>
                <a:lnTo>
                  <a:pt x="5452" y="5313"/>
                </a:lnTo>
                <a:lnTo>
                  <a:pt x="4856" y="5220"/>
                </a:lnTo>
                <a:lnTo>
                  <a:pt x="4169" y="5220"/>
                </a:lnTo>
                <a:lnTo>
                  <a:pt x="3665" y="5104"/>
                </a:lnTo>
                <a:lnTo>
                  <a:pt x="3001" y="4872"/>
                </a:lnTo>
                <a:lnTo>
                  <a:pt x="2497" y="4756"/>
                </a:lnTo>
                <a:lnTo>
                  <a:pt x="2062" y="4408"/>
                </a:lnTo>
                <a:lnTo>
                  <a:pt x="1603" y="4083"/>
                </a:lnTo>
                <a:lnTo>
                  <a:pt x="1283" y="3689"/>
                </a:lnTo>
                <a:lnTo>
                  <a:pt x="1283" y="4315"/>
                </a:lnTo>
                <a:lnTo>
                  <a:pt x="1489" y="5104"/>
                </a:lnTo>
                <a:lnTo>
                  <a:pt x="1832" y="6055"/>
                </a:lnTo>
                <a:lnTo>
                  <a:pt x="2382" y="6914"/>
                </a:lnTo>
                <a:lnTo>
                  <a:pt x="2680" y="7471"/>
                </a:lnTo>
                <a:lnTo>
                  <a:pt x="3115" y="7935"/>
                </a:lnTo>
                <a:lnTo>
                  <a:pt x="3573" y="8213"/>
                </a:lnTo>
                <a:lnTo>
                  <a:pt x="4077" y="8654"/>
                </a:lnTo>
                <a:lnTo>
                  <a:pt x="4627" y="9002"/>
                </a:lnTo>
                <a:lnTo>
                  <a:pt x="5245" y="9234"/>
                </a:lnTo>
                <a:lnTo>
                  <a:pt x="6024" y="9443"/>
                </a:lnTo>
                <a:lnTo>
                  <a:pt x="6757" y="9628"/>
                </a:lnTo>
                <a:lnTo>
                  <a:pt x="5177" y="10069"/>
                </a:lnTo>
                <a:lnTo>
                  <a:pt x="3963" y="10649"/>
                </a:lnTo>
                <a:lnTo>
                  <a:pt x="3344" y="11044"/>
                </a:lnTo>
                <a:lnTo>
                  <a:pt x="2886" y="11600"/>
                </a:lnTo>
                <a:lnTo>
                  <a:pt x="2497" y="12041"/>
                </a:lnTo>
                <a:lnTo>
                  <a:pt x="1947" y="12343"/>
                </a:lnTo>
                <a:lnTo>
                  <a:pt x="1168" y="12668"/>
                </a:lnTo>
                <a:lnTo>
                  <a:pt x="0" y="12900"/>
                </a:lnTo>
                <a:lnTo>
                  <a:pt x="435" y="13248"/>
                </a:lnTo>
                <a:lnTo>
                  <a:pt x="779" y="13456"/>
                </a:lnTo>
                <a:lnTo>
                  <a:pt x="1283" y="13642"/>
                </a:lnTo>
                <a:lnTo>
                  <a:pt x="1718" y="13758"/>
                </a:lnTo>
                <a:lnTo>
                  <a:pt x="2680" y="13851"/>
                </a:lnTo>
                <a:lnTo>
                  <a:pt x="3573" y="13758"/>
                </a:lnTo>
                <a:lnTo>
                  <a:pt x="4512" y="13526"/>
                </a:lnTo>
                <a:lnTo>
                  <a:pt x="5360" y="13248"/>
                </a:lnTo>
                <a:lnTo>
                  <a:pt x="6139" y="12900"/>
                </a:lnTo>
                <a:lnTo>
                  <a:pt x="6757" y="12552"/>
                </a:lnTo>
                <a:lnTo>
                  <a:pt x="6459" y="13132"/>
                </a:lnTo>
                <a:lnTo>
                  <a:pt x="6139" y="13642"/>
                </a:lnTo>
                <a:lnTo>
                  <a:pt x="5910" y="14199"/>
                </a:lnTo>
                <a:lnTo>
                  <a:pt x="5681" y="14663"/>
                </a:lnTo>
                <a:lnTo>
                  <a:pt x="5681" y="15150"/>
                </a:lnTo>
                <a:lnTo>
                  <a:pt x="5681" y="15730"/>
                </a:lnTo>
                <a:lnTo>
                  <a:pt x="5681" y="16241"/>
                </a:lnTo>
                <a:lnTo>
                  <a:pt x="5795" y="16913"/>
                </a:lnTo>
                <a:lnTo>
                  <a:pt x="5910" y="17586"/>
                </a:lnTo>
                <a:lnTo>
                  <a:pt x="5910" y="18213"/>
                </a:lnTo>
                <a:lnTo>
                  <a:pt x="5795" y="18885"/>
                </a:lnTo>
                <a:lnTo>
                  <a:pt x="5566" y="19396"/>
                </a:lnTo>
                <a:lnTo>
                  <a:pt x="5245" y="19976"/>
                </a:lnTo>
                <a:lnTo>
                  <a:pt x="4971" y="20370"/>
                </a:lnTo>
                <a:lnTo>
                  <a:pt x="4512" y="20811"/>
                </a:lnTo>
                <a:lnTo>
                  <a:pt x="4077" y="21043"/>
                </a:lnTo>
                <a:lnTo>
                  <a:pt x="5177" y="20927"/>
                </a:lnTo>
                <a:lnTo>
                  <a:pt x="6253" y="20486"/>
                </a:lnTo>
                <a:lnTo>
                  <a:pt x="7421" y="19976"/>
                </a:lnTo>
                <a:lnTo>
                  <a:pt x="8361" y="19187"/>
                </a:lnTo>
                <a:lnTo>
                  <a:pt x="8819" y="18769"/>
                </a:lnTo>
                <a:lnTo>
                  <a:pt x="9139" y="18213"/>
                </a:lnTo>
                <a:lnTo>
                  <a:pt x="9437" y="17772"/>
                </a:lnTo>
                <a:lnTo>
                  <a:pt x="9643" y="17261"/>
                </a:lnTo>
                <a:lnTo>
                  <a:pt x="9872" y="16681"/>
                </a:lnTo>
                <a:lnTo>
                  <a:pt x="9872" y="16171"/>
                </a:lnTo>
                <a:lnTo>
                  <a:pt x="9872" y="15614"/>
                </a:lnTo>
                <a:lnTo>
                  <a:pt x="9758" y="15057"/>
                </a:lnTo>
                <a:lnTo>
                  <a:pt x="10216" y="15498"/>
                </a:lnTo>
                <a:lnTo>
                  <a:pt x="10537" y="16241"/>
                </a:lnTo>
                <a:lnTo>
                  <a:pt x="10834" y="17145"/>
                </a:lnTo>
                <a:lnTo>
                  <a:pt x="11041" y="18213"/>
                </a:lnTo>
                <a:lnTo>
                  <a:pt x="11155" y="19187"/>
                </a:lnTo>
                <a:lnTo>
                  <a:pt x="11155" y="20185"/>
                </a:lnTo>
                <a:lnTo>
                  <a:pt x="11155" y="20579"/>
                </a:lnTo>
                <a:lnTo>
                  <a:pt x="11041" y="21043"/>
                </a:lnTo>
                <a:lnTo>
                  <a:pt x="10926" y="21391"/>
                </a:lnTo>
                <a:lnTo>
                  <a:pt x="10766" y="21600"/>
                </a:lnTo>
                <a:lnTo>
                  <a:pt x="11499" y="21484"/>
                </a:lnTo>
                <a:lnTo>
                  <a:pt x="12323" y="21043"/>
                </a:lnTo>
                <a:lnTo>
                  <a:pt x="13102" y="20370"/>
                </a:lnTo>
                <a:lnTo>
                  <a:pt x="13606" y="19628"/>
                </a:lnTo>
                <a:lnTo>
                  <a:pt x="13950" y="19071"/>
                </a:lnTo>
                <a:lnTo>
                  <a:pt x="14064" y="18677"/>
                </a:lnTo>
                <a:lnTo>
                  <a:pt x="14179" y="18097"/>
                </a:lnTo>
                <a:lnTo>
                  <a:pt x="14293" y="17586"/>
                </a:lnTo>
                <a:lnTo>
                  <a:pt x="14179" y="16913"/>
                </a:lnTo>
                <a:lnTo>
                  <a:pt x="14064" y="16241"/>
                </a:lnTo>
                <a:lnTo>
                  <a:pt x="13835" y="15614"/>
                </a:lnTo>
                <a:lnTo>
                  <a:pt x="13560" y="14872"/>
                </a:lnTo>
                <a:lnTo>
                  <a:pt x="13950" y="14941"/>
                </a:lnTo>
                <a:lnTo>
                  <a:pt x="14408" y="15150"/>
                </a:lnTo>
                <a:lnTo>
                  <a:pt x="14843" y="15266"/>
                </a:lnTo>
                <a:lnTo>
                  <a:pt x="15232" y="15614"/>
                </a:lnTo>
                <a:lnTo>
                  <a:pt x="15576" y="15846"/>
                </a:lnTo>
                <a:lnTo>
                  <a:pt x="15897" y="16171"/>
                </a:lnTo>
                <a:lnTo>
                  <a:pt x="16126" y="16473"/>
                </a:lnTo>
                <a:lnTo>
                  <a:pt x="16240" y="16913"/>
                </a:lnTo>
                <a:lnTo>
                  <a:pt x="16515" y="17261"/>
                </a:lnTo>
                <a:lnTo>
                  <a:pt x="17088" y="17586"/>
                </a:lnTo>
                <a:lnTo>
                  <a:pt x="17798" y="17865"/>
                </a:lnTo>
                <a:lnTo>
                  <a:pt x="18576" y="18097"/>
                </a:lnTo>
                <a:lnTo>
                  <a:pt x="19424" y="18213"/>
                </a:lnTo>
                <a:lnTo>
                  <a:pt x="20317" y="18213"/>
                </a:lnTo>
                <a:lnTo>
                  <a:pt x="21050" y="18213"/>
                </a:lnTo>
                <a:lnTo>
                  <a:pt x="21600" y="17865"/>
                </a:lnTo>
                <a:lnTo>
                  <a:pt x="21165" y="17656"/>
                </a:lnTo>
                <a:lnTo>
                  <a:pt x="20592" y="17470"/>
                </a:lnTo>
                <a:lnTo>
                  <a:pt x="20088" y="17029"/>
                </a:lnTo>
                <a:lnTo>
                  <a:pt x="19653" y="16681"/>
                </a:lnTo>
                <a:lnTo>
                  <a:pt x="19195" y="16241"/>
                </a:lnTo>
                <a:lnTo>
                  <a:pt x="18920" y="15962"/>
                </a:lnTo>
                <a:lnTo>
                  <a:pt x="18576" y="15498"/>
                </a:lnTo>
                <a:lnTo>
                  <a:pt x="18576" y="15057"/>
                </a:lnTo>
                <a:lnTo>
                  <a:pt x="18485" y="14756"/>
                </a:lnTo>
                <a:lnTo>
                  <a:pt x="18256" y="14199"/>
                </a:lnTo>
                <a:lnTo>
                  <a:pt x="17912" y="13526"/>
                </a:lnTo>
                <a:lnTo>
                  <a:pt x="17523" y="13016"/>
                </a:lnTo>
                <a:lnTo>
                  <a:pt x="16973" y="12436"/>
                </a:lnTo>
                <a:lnTo>
                  <a:pt x="16355" y="12041"/>
                </a:lnTo>
                <a:lnTo>
                  <a:pt x="16011" y="11832"/>
                </a:lnTo>
                <a:lnTo>
                  <a:pt x="15690" y="11716"/>
                </a:lnTo>
                <a:lnTo>
                  <a:pt x="15232" y="11716"/>
                </a:lnTo>
                <a:lnTo>
                  <a:pt x="14843" y="11716"/>
                </a:lnTo>
                <a:lnTo>
                  <a:pt x="15461" y="11252"/>
                </a:lnTo>
                <a:lnTo>
                  <a:pt x="16126" y="10858"/>
                </a:lnTo>
                <a:lnTo>
                  <a:pt x="16973" y="10649"/>
                </a:lnTo>
                <a:lnTo>
                  <a:pt x="17798" y="10417"/>
                </a:lnTo>
                <a:lnTo>
                  <a:pt x="18806" y="10301"/>
                </a:lnTo>
                <a:lnTo>
                  <a:pt x="19653" y="10301"/>
                </a:lnTo>
                <a:lnTo>
                  <a:pt x="20478" y="10417"/>
                </a:lnTo>
                <a:lnTo>
                  <a:pt x="21256" y="10533"/>
                </a:lnTo>
                <a:lnTo>
                  <a:pt x="20707" y="9837"/>
                </a:lnTo>
                <a:lnTo>
                  <a:pt x="19859" y="9234"/>
                </a:lnTo>
                <a:lnTo>
                  <a:pt x="18806" y="8538"/>
                </a:lnTo>
                <a:lnTo>
                  <a:pt x="17637" y="8144"/>
                </a:lnTo>
                <a:lnTo>
                  <a:pt x="16973" y="8027"/>
                </a:lnTo>
                <a:lnTo>
                  <a:pt x="16355" y="7935"/>
                </a:lnTo>
                <a:lnTo>
                  <a:pt x="15805" y="7935"/>
                </a:lnTo>
                <a:lnTo>
                  <a:pt x="15118" y="8027"/>
                </a:lnTo>
                <a:lnTo>
                  <a:pt x="14614" y="8144"/>
                </a:lnTo>
                <a:lnTo>
                  <a:pt x="14064" y="8422"/>
                </a:lnTo>
                <a:lnTo>
                  <a:pt x="13606" y="8886"/>
                </a:lnTo>
                <a:lnTo>
                  <a:pt x="13217" y="9327"/>
                </a:lnTo>
                <a:lnTo>
                  <a:pt x="13606" y="8538"/>
                </a:lnTo>
                <a:lnTo>
                  <a:pt x="13950" y="7935"/>
                </a:lnTo>
                <a:lnTo>
                  <a:pt x="14293" y="7123"/>
                </a:lnTo>
                <a:lnTo>
                  <a:pt x="14499" y="6519"/>
                </a:lnTo>
                <a:lnTo>
                  <a:pt x="14614" y="5823"/>
                </a:lnTo>
                <a:lnTo>
                  <a:pt x="14614" y="5220"/>
                </a:lnTo>
                <a:lnTo>
                  <a:pt x="14408" y="4524"/>
                </a:lnTo>
                <a:lnTo>
                  <a:pt x="14064" y="3898"/>
                </a:lnTo>
                <a:lnTo>
                  <a:pt x="13606" y="3225"/>
                </a:lnTo>
                <a:lnTo>
                  <a:pt x="13331" y="2598"/>
                </a:lnTo>
                <a:lnTo>
                  <a:pt x="13102" y="2042"/>
                </a:lnTo>
                <a:lnTo>
                  <a:pt x="12896" y="1485"/>
                </a:lnTo>
                <a:lnTo>
                  <a:pt x="12781" y="1090"/>
                </a:lnTo>
                <a:lnTo>
                  <a:pt x="12667" y="626"/>
                </a:lnTo>
                <a:lnTo>
                  <a:pt x="12667" y="278"/>
                </a:lnTo>
                <a:lnTo>
                  <a:pt x="12667" y="0"/>
                </a:lnTo>
                <a:lnTo>
                  <a:pt x="12163" y="394"/>
                </a:lnTo>
                <a:lnTo>
                  <a:pt x="11728" y="974"/>
                </a:lnTo>
                <a:lnTo>
                  <a:pt x="11155" y="1601"/>
                </a:lnTo>
                <a:lnTo>
                  <a:pt x="10766" y="2390"/>
                </a:lnTo>
                <a:lnTo>
                  <a:pt x="10330" y="3109"/>
                </a:lnTo>
                <a:lnTo>
                  <a:pt x="10101" y="3898"/>
                </a:lnTo>
                <a:lnTo>
                  <a:pt x="9987" y="4524"/>
                </a:lnTo>
                <a:lnTo>
                  <a:pt x="10101" y="5220"/>
                </a:lnTo>
                <a:lnTo>
                  <a:pt x="10216" y="5823"/>
                </a:lnTo>
                <a:lnTo>
                  <a:pt x="10330" y="6403"/>
                </a:lnTo>
                <a:lnTo>
                  <a:pt x="10330" y="6914"/>
                </a:lnTo>
                <a:lnTo>
                  <a:pt x="10216" y="7471"/>
                </a:lnTo>
                <a:lnTo>
                  <a:pt x="10101" y="7935"/>
                </a:lnTo>
                <a:lnTo>
                  <a:pt x="9872" y="8329"/>
                </a:lnTo>
                <a:lnTo>
                  <a:pt x="9643" y="8654"/>
                </a:lnTo>
                <a:lnTo>
                  <a:pt x="9368" y="9002"/>
                </a:lnTo>
                <a:close/>
              </a:path>
            </a:pathLst>
          </a:custGeom>
          <a:gradFill rotWithShape="1">
            <a:gsLst>
              <a:gs pos="0">
                <a:srgbClr val="FFFFFF"/>
              </a:gs>
              <a:gs pos="50000">
                <a:srgbClr val="3399FF"/>
              </a:gs>
              <a:gs pos="100000">
                <a:srgbClr val="FFFFFF"/>
              </a:gs>
            </a:gsLst>
            <a:lin ang="18900000" scaled="1"/>
          </a:gradFill>
          <a:ln w="9525">
            <a:solidFill>
              <a:srgbClr val="3399FF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ransition>
    <p:dissolve/>
  </p:transition>
  <p:hf sldNum="0" hdr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omic Sans MS" pitchFamily="66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omic Sans MS" pitchFamily="66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omic Sans MS" pitchFamily="66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omic Sans MS" pitchFamily="66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omic Sans MS" pitchFamily="66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omic Sans MS" pitchFamily="66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omic Sans MS" pitchFamily="66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omic Sans MS" pitchFamily="66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357167"/>
            <a:ext cx="7772400" cy="3243284"/>
          </a:xfrm>
          <a:ln/>
        </p:spPr>
        <p:txBody>
          <a:bodyPr/>
          <a:lstStyle/>
          <a:p>
            <a:r>
              <a:rPr lang="ru-RU" sz="2400" dirty="0" smtClean="0"/>
              <a:t>Одарённость: виды, признаки и особенности</a:t>
            </a:r>
            <a:endParaRPr lang="ru-RU" sz="2400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572000" y="3886200"/>
            <a:ext cx="4286280" cy="1752600"/>
          </a:xfrm>
          <a:ln/>
        </p:spPr>
        <p:txBody>
          <a:bodyPr/>
          <a:lstStyle/>
          <a:p>
            <a:pPr>
              <a:defRPr/>
            </a:pPr>
            <a:r>
              <a:rPr lang="ru-RU" sz="2000" dirty="0"/>
              <a:t>Автор  Чебан Наталья Ивановна, </a:t>
            </a:r>
          </a:p>
          <a:p>
            <a:pPr>
              <a:defRPr/>
            </a:pPr>
            <a:r>
              <a:rPr lang="ru-RU" sz="2000" dirty="0"/>
              <a:t>учитель начальных классов</a:t>
            </a:r>
          </a:p>
          <a:p>
            <a:pPr>
              <a:defRPr/>
            </a:pPr>
            <a:r>
              <a:rPr lang="ru-RU" sz="2000" dirty="0"/>
              <a:t>МОУ СОШ№5</a:t>
            </a:r>
          </a:p>
          <a:p>
            <a:pPr>
              <a:defRPr/>
            </a:pPr>
            <a:r>
              <a:rPr lang="ru-RU" sz="2000" dirty="0"/>
              <a:t>Г.Воскресенска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Признаки одарённости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z="1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Большой словарный запас, с удовольствием читают словари и энциклопедии, придумывают новые слова.</a:t>
            </a:r>
          </a:p>
          <a:p>
            <a:pPr lvl="0"/>
            <a:r>
              <a:rPr lang="ru-RU" sz="1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Развито чувство справедливости. Они одинаково сильно реагируют на увиденные по телевизору и испытанные лично несправедливости.</a:t>
            </a:r>
          </a:p>
          <a:p>
            <a:pPr lvl="0"/>
            <a:r>
              <a:rPr lang="ru-RU" sz="1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Восприимчивы к неречевым проявлениям чувств и эмоций.</a:t>
            </a:r>
          </a:p>
          <a:p>
            <a:pPr lvl="0"/>
            <a:r>
              <a:rPr lang="ru-RU" sz="1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Большинство спит меньше сверстников, раньше отказываются от послеобеденного сна.</a:t>
            </a:r>
          </a:p>
          <a:p>
            <a:pPr lvl="0"/>
            <a:r>
              <a:rPr lang="ru-RU" sz="1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Часто раздражают окружающих привычкой поправлять других и считать себя всегда правым.</a:t>
            </a:r>
          </a:p>
          <a:p>
            <a:pPr lvl="0"/>
            <a:r>
              <a:rPr lang="ru-RU" sz="1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Если одарённый ребёнок не имеет друзей среди ровесников, он начинает дружить со старшими или младшими детьми, или со взрослыми.</a:t>
            </a:r>
          </a:p>
          <a:p>
            <a:endParaRPr lang="ru-RU" sz="18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Виды одарённости.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z="1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 практической деятельности – в ремёслах, спортивную, организационную одарённость.</a:t>
            </a:r>
          </a:p>
          <a:p>
            <a:pPr lvl="0"/>
            <a:r>
              <a:rPr lang="ru-RU" sz="1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 познавательной деятельности – интеллектуальную одарённость различных видов в зависимости от предметного содержания деятельности ( в области естественных и гуманитарных наук, интеллектуальных игр и др.)</a:t>
            </a:r>
          </a:p>
          <a:p>
            <a:pPr lvl="0"/>
            <a:r>
              <a:rPr lang="ru-RU" sz="1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 художественно- эстетической деятельности – хореографическую, сценическую, литературно-поэтическую, изобразительную и музыкальную одарённость.</a:t>
            </a:r>
          </a:p>
          <a:p>
            <a:pPr lvl="0"/>
            <a:r>
              <a:rPr lang="ru-RU" sz="1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 коммуникативной деятельности – лидерскую одарённость.</a:t>
            </a:r>
          </a:p>
          <a:p>
            <a:pPr lvl="0"/>
            <a:r>
              <a:rPr lang="ru-RU" sz="1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 духовно-ценностной деятельности – одарённость, которая проявляется в создании новых духовных ценностей.</a:t>
            </a:r>
          </a:p>
          <a:p>
            <a:endParaRPr lang="ru-RU" sz="18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000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Список использованной литературы</a:t>
            </a:r>
            <a:endParaRPr lang="ru-RU" sz="2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z="2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Столяренко Л.Д., Самыгин С.И. </a:t>
            </a:r>
            <a:r>
              <a:rPr lang="ru-RU" sz="20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Педагогика</a:t>
            </a:r>
            <a:r>
              <a:rPr lang="ru-RU" sz="200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 </a:t>
            </a:r>
            <a:r>
              <a:rPr lang="ru-RU" sz="2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100 экзаменационных ответов. Экспресс-справочник для студентов вузов.- Ростов </a:t>
            </a:r>
            <a:r>
              <a:rPr lang="ru-RU" sz="20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</a:t>
            </a:r>
            <a:r>
              <a:rPr lang="ru-RU" sz="2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/Д: издательский центр «</a:t>
            </a:r>
            <a:r>
              <a:rPr lang="ru-RU" sz="20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МарТ</a:t>
            </a:r>
            <a:r>
              <a:rPr lang="ru-RU" sz="2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», 2000.</a:t>
            </a:r>
          </a:p>
          <a:p>
            <a:pPr lvl="0"/>
            <a:r>
              <a:rPr lang="ru-RU" sz="20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Филипчук</a:t>
            </a:r>
            <a:r>
              <a:rPr lang="ru-RU" sz="2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Г. Знаете ли вы своего ребёнка? Книга для родителей: пер. с польск.- М.: Прогресс, 2004.</a:t>
            </a:r>
          </a:p>
          <a:p>
            <a:pPr lvl="0"/>
            <a:r>
              <a:rPr lang="ru-RU" sz="2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Фридман Л.М., Кулагина И.Ю. Психологический справочник учителя.- Просвещение, 1991.</a:t>
            </a:r>
          </a:p>
          <a:p>
            <a:endParaRPr lang="ru-RU" sz="20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Одарённость-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системное, саморазвивающееся в течение жизни качество психики, определяющее возможность достижения человеком более высоких, незаурядных результатов в одном или нескольких видах деятельности по сравнению с другими людьми.</a:t>
            </a:r>
          </a:p>
          <a:p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Одарённый ребёнок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543180"/>
          </a:xfrm>
        </p:spPr>
        <p:txBody>
          <a:bodyPr/>
          <a:lstStyle/>
          <a:p>
            <a:r>
              <a:rPr lang="ru-RU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ребёнок, который выделяется очевидными, иногда выдающимися достижениями в том или ином виде деятельности.</a:t>
            </a:r>
          </a:p>
          <a:p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285728"/>
            <a:ext cx="8229600" cy="1143000"/>
          </a:xfrm>
        </p:spPr>
        <p:txBody>
          <a:bodyPr/>
          <a:lstStyle/>
          <a:p>
            <a:r>
              <a:rPr lang="ru-RU" sz="20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Большинство </a:t>
            </a:r>
            <a:r>
              <a:rPr lang="ru-RU" sz="20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психологов убеждены, что характер развития одарённости – это результат сложного взаимодействия:</a:t>
            </a:r>
            <a:r>
              <a:rPr lang="ru-RU" sz="24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/>
            </a:r>
            <a:br>
              <a:rPr lang="ru-RU" sz="24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endParaRPr lang="ru-RU" sz="24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2 точки зрения на частоту проявления детской одарённости</a:t>
            </a:r>
            <a:endParaRPr lang="ru-RU" sz="32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lvl="0"/>
            <a:r>
              <a:rPr lang="ru-RU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Все дети являются одарёнными.</a:t>
            </a:r>
          </a:p>
          <a:p>
            <a:r>
              <a:rPr lang="ru-RU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До уровня одарённости можно развить практически любого здорового ребёнка при создании благоприятных условий.</a:t>
            </a:r>
          </a:p>
          <a:p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lvl="0"/>
            <a:r>
              <a:rPr lang="ru-RU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Одарённые дети встречаются крайне редко.</a:t>
            </a:r>
          </a:p>
          <a:p>
            <a:r>
              <a:rPr lang="ru-RU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Это уникальное явление, в этом случае основное внимание уделяется поиску одарённых детей.</a:t>
            </a:r>
          </a:p>
          <a:p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Специфические особенности одарённости в детском возрасте.</a:t>
            </a:r>
            <a:br>
              <a:rPr lang="ru-RU" sz="24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endParaRPr lang="ru-RU" sz="24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lvl="0"/>
            <a:r>
              <a:rPr lang="ru-RU" sz="16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Каждый этап взросления имеет свои предпосылки развития способностей. Например, дошкольники и младшие школьники предрасположены к усвоению языков, имеют высокий уровень любознательности, яркую фантазию; подростки же – к различным формам поэтического и литературного творчества.</a:t>
            </a:r>
          </a:p>
          <a:p>
            <a:endParaRPr lang="ru-RU" sz="1600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lvl="0"/>
            <a:r>
              <a:rPr lang="ru-RU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Под влиянием смены возраста, образования, освоения норм культурного поведения. Типа семейного воспитания может происходить « угасание» признаков детской одарённости.</a:t>
            </a:r>
          </a:p>
          <a:p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 build="p" animBg="1"/>
      <p:bldP spid="6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357166"/>
            <a:ext cx="8229600" cy="1143000"/>
          </a:xfrm>
        </p:spPr>
        <p:txBody>
          <a:bodyPr/>
          <a:lstStyle/>
          <a:p>
            <a:r>
              <a:rPr lang="ru-RU" sz="28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Специфические особенности одарённости в детском возрасте.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Формирование одарённости нередко происходит в виде рассогласованности психического развития. Например, наряду с высоким уровнем развития тез или иных способностей наблюдается отставание в развитии устной и письменной речи; высокий уровень специальных способностей может сочетаться с недостаточным развитием общего интеллекта. Т.е. по одним признакам ребёнок может идентифицироваться как одарённый, по другим – как отстающий в психическом развитии.</a:t>
            </a:r>
          </a:p>
          <a:p>
            <a:endParaRPr lang="ru-RU" sz="24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  <p:bldP spid="3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Специфические особенности одарённости в детском возрасте.</a:t>
            </a: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z="2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Проявление детской одарённости часто трудно отличить от </a:t>
            </a:r>
            <a:r>
              <a:rPr lang="ru-RU" sz="20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обученности</a:t>
            </a:r>
            <a:r>
              <a:rPr lang="ru-RU" sz="2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являющейся результатом более благоприятных условий жизни данного ребёнка.  Ясно, что при равных способностях ребёнок из семьи с высоким социально-экономическим статусом будет показывать более высокие достижения в определённых видах деятельности ( при условии, что семья прилагает усилия по его развитию) по сравнению с ребёнком, лишённым таких условий.</a:t>
            </a:r>
          </a:p>
          <a:p>
            <a:endParaRPr lang="ru-RU" sz="20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Признаки одарённости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z="2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Дети очень любопытны, активно исследуют окружающий мир и не терпят каких-либо ограничений своих исследований.</a:t>
            </a:r>
          </a:p>
          <a:p>
            <a:pPr lvl="0"/>
            <a:r>
              <a:rPr lang="ru-RU" sz="2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Способны долгое время ( до нескольких часов) концентрировать внимание на одном деле, « погружается» в него, если оно ему интересно.</a:t>
            </a:r>
          </a:p>
          <a:p>
            <a:pPr lvl="0"/>
            <a:r>
              <a:rPr lang="ru-RU" sz="2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 общении между собой производят впечатление говорящих разом и не слушающих друг друга. Однако они всегда могут перейти на «нормальное» общение.</a:t>
            </a:r>
          </a:p>
          <a:p>
            <a:r>
              <a:rPr lang="ru-RU" sz="2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Часто «перескакивают» через последовательные этапы развития</a:t>
            </a:r>
            <a:endParaRPr lang="ru-RU" sz="20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theme/theme1.xml><?xml version="1.0" encoding="utf-8"?>
<a:theme xmlns:a="http://schemas.openxmlformats.org/drawingml/2006/main" name="8_Light-blue_flow">
  <a:themeElements>
    <a:clrScheme name="Light-blue_flower 3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99CCFF"/>
      </a:accent1>
      <a:accent2>
        <a:srgbClr val="CCCCFF"/>
      </a:accent2>
      <a:accent3>
        <a:srgbClr val="FFFFFF"/>
      </a:accent3>
      <a:accent4>
        <a:srgbClr val="000000"/>
      </a:accent4>
      <a:accent5>
        <a:srgbClr val="CAE2FF"/>
      </a:accent5>
      <a:accent6>
        <a:srgbClr val="B9B9E7"/>
      </a:accent6>
      <a:hlink>
        <a:srgbClr val="3333CC"/>
      </a:hlink>
      <a:folHlink>
        <a:srgbClr val="AF67FF"/>
      </a:folHlink>
    </a:clrScheme>
    <a:fontScheme name="Light-blue_flower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Light-blue_flowe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ight-blue_flower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ight-blue_flower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ight-blue_flower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ight-blue_flower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ight-blue_flower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ight-blue_flower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ight-blue_flower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ight-blue_flower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ight-blue_flower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ight-blue_flower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ight-blue_flower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Специальное оформление">
  <a:themeElements>
    <a:clrScheme name="Специальное оформление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пециальное оформление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Специальное оформление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пециальное оформление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пециальное оформление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пециальное оформление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пециальное оформление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пециальное оформление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пециальное оформление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пециальное оформление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пециальное оформление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пециальное оформление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пециальное оформление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пециальное оформление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8_Light-blue_flow</Template>
  <TotalTime>58</TotalTime>
  <Words>660</Words>
  <Application>Microsoft Office PowerPoint</Application>
  <PresentationFormat>Экран (4:3)</PresentationFormat>
  <Paragraphs>47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12</vt:i4>
      </vt:variant>
    </vt:vector>
  </HeadingPairs>
  <TitlesOfParts>
    <vt:vector size="14" baseType="lpstr">
      <vt:lpstr>8_Light-blue_flow</vt:lpstr>
      <vt:lpstr>Специальное оформление</vt:lpstr>
      <vt:lpstr>Одарённость: виды, признаки и особенности</vt:lpstr>
      <vt:lpstr>Одарённость-</vt:lpstr>
      <vt:lpstr>Одарённый ребёнок</vt:lpstr>
      <vt:lpstr>Большинство психологов убеждены, что характер развития одарённости – это результат сложного взаимодействия: </vt:lpstr>
      <vt:lpstr>2 точки зрения на частоту проявления детской одарённости</vt:lpstr>
      <vt:lpstr>Специфические особенности одарённости в детском возрасте. </vt:lpstr>
      <vt:lpstr>Специфические особенности одарённости в детском возрасте.</vt:lpstr>
      <vt:lpstr>Специфические особенности одарённости в детском возрасте.</vt:lpstr>
      <vt:lpstr>Признаки одарённости</vt:lpstr>
      <vt:lpstr>Признаки одарённости</vt:lpstr>
      <vt:lpstr>Виды одарённости.</vt:lpstr>
      <vt:lpstr>Список использованной литературы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Одарённость: виды, признаки и особенности</dc:title>
  <dc:creator>Наталья</dc:creator>
  <cp:lastModifiedBy>Наталья</cp:lastModifiedBy>
  <cp:revision>6</cp:revision>
  <dcterms:created xsi:type="dcterms:W3CDTF">2012-01-28T21:44:40Z</dcterms:created>
  <dcterms:modified xsi:type="dcterms:W3CDTF">2012-01-31T17:43:14Z</dcterms:modified>
</cp:coreProperties>
</file>