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70CBC-ADB3-442D-8426-27AC04CCA485}" type="datetimeFigureOut">
              <a:rPr lang="ru-RU" smtClean="0"/>
              <a:t>20.12.2011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F0EC-77FA-417D-A9F3-301CF472047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70CBC-ADB3-442D-8426-27AC04CCA485}" type="datetimeFigureOut">
              <a:rPr lang="ru-RU" smtClean="0"/>
              <a:t>20.12.2011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F0EC-77FA-417D-A9F3-301CF47204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70CBC-ADB3-442D-8426-27AC04CCA485}" type="datetimeFigureOut">
              <a:rPr lang="ru-RU" smtClean="0"/>
              <a:t>20.12.2011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F0EC-77FA-417D-A9F3-301CF47204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70CBC-ADB3-442D-8426-27AC04CCA485}" type="datetimeFigureOut">
              <a:rPr lang="ru-RU" smtClean="0"/>
              <a:t>20.12.2011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F0EC-77FA-417D-A9F3-301CF472047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70CBC-ADB3-442D-8426-27AC04CCA485}" type="datetimeFigureOut">
              <a:rPr lang="ru-RU" smtClean="0"/>
              <a:t>20.12.2011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F0EC-77FA-417D-A9F3-301CF47204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70CBC-ADB3-442D-8426-27AC04CCA485}" type="datetimeFigureOut">
              <a:rPr lang="ru-RU" smtClean="0"/>
              <a:t>20.12.2011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F0EC-77FA-417D-A9F3-301CF472047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70CBC-ADB3-442D-8426-27AC04CCA485}" type="datetimeFigureOut">
              <a:rPr lang="ru-RU" smtClean="0"/>
              <a:t>20.12.2011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F0EC-77FA-417D-A9F3-301CF472047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70CBC-ADB3-442D-8426-27AC04CCA485}" type="datetimeFigureOut">
              <a:rPr lang="ru-RU" smtClean="0"/>
              <a:t>20.12.2011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F0EC-77FA-417D-A9F3-301CF47204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70CBC-ADB3-442D-8426-27AC04CCA485}" type="datetimeFigureOut">
              <a:rPr lang="ru-RU" smtClean="0"/>
              <a:t>20.12.2011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F0EC-77FA-417D-A9F3-301CF47204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70CBC-ADB3-442D-8426-27AC04CCA485}" type="datetimeFigureOut">
              <a:rPr lang="ru-RU" smtClean="0"/>
              <a:t>20.12.2011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F0EC-77FA-417D-A9F3-301CF47204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70CBC-ADB3-442D-8426-27AC04CCA485}" type="datetimeFigureOut">
              <a:rPr lang="ru-RU" smtClean="0"/>
              <a:t>20.12.2011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F0EC-77FA-417D-A9F3-301CF472047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9A70CBC-ADB3-442D-8426-27AC04CCA485}" type="datetimeFigureOut">
              <a:rPr lang="ru-RU" smtClean="0"/>
              <a:t>20.12.2011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BCCF0EC-77FA-417D-A9F3-301CF472047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470025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Олимпийские игры 2012</a:t>
            </a:r>
            <a:endParaRPr lang="ru-RU" dirty="0"/>
          </a:p>
        </p:txBody>
      </p:sp>
      <p:pic>
        <p:nvPicPr>
          <p:cNvPr id="1026" name="Picture 2" descr="C:\Users\ксюша\Desktop\d852c9e702672ba6c12d4ecd8ed91c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850" y="3501008"/>
            <a:ext cx="3924300" cy="294322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938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55576" y="404664"/>
            <a:ext cx="78488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Летние Олимпийские игры 2012— тридцатые по счёту летние Олимпийские игры. Они пройдут в Лондоне, столице Великобритании, с 27 июля по 12 августа. Лондон станет первым городом, который примет игры уже третий раз (до этого они проходили там в 1908 и 1948 годах).</a:t>
            </a:r>
            <a:endParaRPr lang="ru-RU" dirty="0"/>
          </a:p>
        </p:txBody>
      </p:sp>
      <p:pic>
        <p:nvPicPr>
          <p:cNvPr id="2051" name="Picture 3" descr="C:\Users\ксюша\Desktop\original-12990737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20888"/>
            <a:ext cx="3835906" cy="276988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ксюша\Desktop\olympic-games-2012-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434" y="2196068"/>
            <a:ext cx="4984566" cy="360919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76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389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Эмблема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0843" y="1124744"/>
            <a:ext cx="80648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Изображение состоит из четырех частей в виде неправильных многоугольников, которые символизируют цифры года Олимпиады — «2», «0», «1», «2». В одну из частей включено слово «London», а в другую — изображение олимпийских колец. Эмблема доступна в четырех цветовых вариантах: синем, зеленом, оранжевом и желтом. Логотип разрабатывался около года компанией Wolff Olins и стоил 400 тысяч фунтов стерлингов.</a:t>
            </a:r>
            <a:endParaRPr lang="ru-RU" sz="2000" dirty="0"/>
          </a:p>
        </p:txBody>
      </p:sp>
      <p:pic>
        <p:nvPicPr>
          <p:cNvPr id="3074" name="Picture 2" descr="C:\Users\ксюша\Desktop\30514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807" y="3717032"/>
            <a:ext cx="4095750" cy="274320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100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Талисманы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582341"/>
            <a:ext cx="39604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Талисманы Игр были объявлены 19 мая 2010 года. Ими стали, по заявлениям авторов, две капли стали из Болтона по имени Венлок и Мандевиль. У обоих талисманов по одному глазу, они носят велосипедные шлемы и на них нарисованы логотипы Игр.</a:t>
            </a:r>
            <a:endParaRPr lang="ru-RU" dirty="0"/>
          </a:p>
        </p:txBody>
      </p:sp>
      <p:pic>
        <p:nvPicPr>
          <p:cNvPr id="4098" name="Picture 2" descr="C:\Users\ксюша\Desktop\oli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527" y="2402994"/>
            <a:ext cx="4668638" cy="340227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605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Спортивные объекты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340768"/>
            <a:ext cx="327967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пределах Большого Лондона будут располагаться большинство спортивных объектов, которые будут поделены на три зоны — олимпийскую, речную, и центральную.</a:t>
            </a:r>
            <a:endParaRPr lang="ru-RU" dirty="0"/>
          </a:p>
        </p:txBody>
      </p:sp>
      <p:pic>
        <p:nvPicPr>
          <p:cNvPr id="6146" name="Picture 2" descr="C:\Users\ксюша\Desktop\800px-Olympic_Stadium,_London,_27_April_2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34546"/>
            <a:ext cx="3908865" cy="2931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ксюша\Desktop\800px-Canary.wharf.and.dome.london.ar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581128"/>
            <a:ext cx="2756738" cy="196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ксюша\Desktop\800px-Wembley_Stadium_closeup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851" y="2391728"/>
            <a:ext cx="2756738" cy="1960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ксюша\Desktop\800px-Uk_dor_portharbou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404266"/>
            <a:ext cx="2756738" cy="1860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2857" y="3638671"/>
            <a:ext cx="23724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Олимпийский стадион (Лондон)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05704" y="4581128"/>
            <a:ext cx="9509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Арена </a:t>
            </a:r>
            <a:r>
              <a:rPr lang="en-US" sz="1400" dirty="0" smtClean="0">
                <a:solidFill>
                  <a:schemeClr val="bg1"/>
                </a:solidFill>
              </a:rPr>
              <a:t>O2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98834" y="2411015"/>
            <a:ext cx="15408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Стадион Уэмбли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91880" y="1408149"/>
            <a:ext cx="200149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Гавань для соревнований по парусному спорту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14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2068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Медали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652120" y="1412776"/>
            <a:ext cx="324036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Диаметр одной медали составит около 85 миллиметров и 7 миллиметров в толщину. Всего к Олимпиаде будет выпущено примерно 2100 медалей.</a:t>
            </a:r>
          </a:p>
          <a:p>
            <a:endParaRPr lang="ru-RU" dirty="0" smtClean="0"/>
          </a:p>
          <a:p>
            <a:r>
              <a:rPr lang="ru-RU" dirty="0" smtClean="0"/>
              <a:t>На наградах различного достоинства будет находиться логотип Игр с лучами. На обратной стороне медали будет изображена богиня побед Ника и река Темза. Автором всего проекта стал дизайнер Дэвид Уоткинс.</a:t>
            </a:r>
            <a:endParaRPr lang="ru-RU" dirty="0"/>
          </a:p>
        </p:txBody>
      </p:sp>
      <p:pic>
        <p:nvPicPr>
          <p:cNvPr id="5122" name="Picture 2" descr="C:\Users\ксюша\Desktop\final-triplw-reflect-copy-3-700-x-4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97209"/>
            <a:ext cx="5286499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474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012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Соревнования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374763"/>
            <a:ext cx="4572000" cy="461664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b="1" dirty="0" smtClean="0"/>
              <a:t>Академическая гребля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b="1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 smtClean="0"/>
              <a:t> Бадминтон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b="1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 smtClean="0"/>
              <a:t> Баскетбол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b="1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 smtClean="0"/>
              <a:t> Бокс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b="1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 smtClean="0"/>
              <a:t> Борьба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 smtClean="0"/>
              <a:t>Вольная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 smtClean="0"/>
              <a:t>Греко-римская</a:t>
            </a:r>
          </a:p>
          <a:p>
            <a:pPr marL="285750" indent="-285750">
              <a:buFont typeface="Arial" pitchFamily="34" charset="0"/>
              <a:buChar char="•"/>
            </a:pPr>
            <a:endParaRPr lang="ru-RU" i="1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b="1" dirty="0" smtClean="0"/>
              <a:t>Велоспорт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 smtClean="0"/>
              <a:t>Трековые гонки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 smtClean="0"/>
              <a:t>Шоссейные гонки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 smtClean="0"/>
              <a:t>Маунтинбайк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 smtClean="0"/>
              <a:t>BMX</a:t>
            </a:r>
            <a:endParaRPr lang="ru-RU" sz="16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1388313"/>
            <a:ext cx="44279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b="1" dirty="0" smtClean="0"/>
              <a:t>Водные виды спорта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1600" i="1" dirty="0" smtClean="0"/>
              <a:t>Водное поло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 smtClean="0"/>
              <a:t> Плавание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 smtClean="0"/>
              <a:t> Прыжки в воду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 smtClean="0"/>
              <a:t> Синхронное плавание</a:t>
            </a:r>
            <a:endParaRPr lang="ru-RU" sz="1600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881371" y="2996952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b="1" dirty="0" smtClean="0"/>
              <a:t>Волейбол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/>
              <a:t>Волейбол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 smtClean="0"/>
              <a:t>Пляжный волейбол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 smtClean="0"/>
              <a:t> Гандбол</a:t>
            </a:r>
          </a:p>
          <a:p>
            <a:pPr marL="285750" indent="-285750">
              <a:buFont typeface="Arial" pitchFamily="34" charset="0"/>
              <a:buChar char="•"/>
            </a:pPr>
            <a:endParaRPr lang="ru-RU" i="1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 smtClean="0"/>
              <a:t> Гребля на байдарках и каноэ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 smtClean="0"/>
              <a:t>Гребля на байдарках и каноэ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 smtClean="0"/>
              <a:t>Гребной слалом</a:t>
            </a:r>
            <a:endParaRPr lang="ru-RU" sz="1600" i="1" dirty="0"/>
          </a:p>
        </p:txBody>
      </p:sp>
      <p:pic>
        <p:nvPicPr>
          <p:cNvPr id="8194" name="Picture 2" descr="C:\Users\ксюша\Desktop\london_m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73" y="4797152"/>
            <a:ext cx="1489114" cy="198548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000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Соревнования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700808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b="1" dirty="0" smtClean="0"/>
              <a:t>Гимнастика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1600" i="1" dirty="0" smtClean="0"/>
              <a:t>Спортивная гимнастика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 smtClean="0"/>
              <a:t> Художественная гимнастика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 smtClean="0"/>
              <a:t> Прыжки на батуте</a:t>
            </a:r>
          </a:p>
          <a:p>
            <a:pPr marL="285750" indent="-285750">
              <a:buFont typeface="Arial" pitchFamily="34" charset="0"/>
              <a:buChar char="•"/>
            </a:pPr>
            <a:endParaRPr lang="ru-RU" i="1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b="1" dirty="0" smtClean="0"/>
              <a:t>Дзюдо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b="1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b="1" dirty="0" smtClean="0"/>
              <a:t>Конный спорт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 smtClean="0"/>
              <a:t>Выездка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 smtClean="0"/>
              <a:t>Конкур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 smtClean="0"/>
              <a:t>Троеборье</a:t>
            </a:r>
          </a:p>
          <a:p>
            <a:pPr marL="285750" indent="-285750">
              <a:buFont typeface="Arial" pitchFamily="34" charset="0"/>
              <a:buChar char="•"/>
            </a:pPr>
            <a:endParaRPr lang="ru-RU" i="1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b="1" dirty="0" smtClean="0"/>
              <a:t>Лёгкая атлетика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b="1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 smtClean="0"/>
              <a:t> Настольный теннис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1700808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>
              <a:buFont typeface="Wingdings" pitchFamily="2" charset="2"/>
              <a:buChar char="v"/>
            </a:pPr>
            <a:r>
              <a:rPr lang="ru-RU" b="1" dirty="0" smtClean="0"/>
              <a:t> Парусный спорт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 smtClean="0"/>
              <a:t> Современное пятиборье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 smtClean="0"/>
              <a:t> Стрельба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 smtClean="0"/>
              <a:t> Стрельба из лука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 smtClean="0"/>
              <a:t> Теннис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 smtClean="0"/>
              <a:t> Триатлон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 smtClean="0"/>
              <a:t> Тхэквондо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 smtClean="0"/>
              <a:t> Тяжёлая атлетика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 smtClean="0"/>
              <a:t> Фехтование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 smtClean="0"/>
              <a:t> Футбол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 smtClean="0"/>
              <a:t> Хоккей на траве</a:t>
            </a:r>
            <a:endParaRPr lang="ru-RU" b="1" dirty="0"/>
          </a:p>
        </p:txBody>
      </p:sp>
      <p:pic>
        <p:nvPicPr>
          <p:cNvPr id="7170" name="Picture 2" descr="C:\Users\ксюша\Desktop\олимпийский-флаг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767" y="4823559"/>
            <a:ext cx="2677553" cy="200816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22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91683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Конец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579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52</TotalTime>
  <Words>383</Words>
  <Application>Microsoft Office PowerPoint</Application>
  <PresentationFormat>Экран (4:3)</PresentationFormat>
  <Paragraphs>75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Олимпийские игры 2012</vt:lpstr>
      <vt:lpstr>Презентация PowerPoint</vt:lpstr>
      <vt:lpstr>Эмблема</vt:lpstr>
      <vt:lpstr>Талисманы</vt:lpstr>
      <vt:lpstr>Спортивные объекты</vt:lpstr>
      <vt:lpstr>Медали</vt:lpstr>
      <vt:lpstr>Соревнования</vt:lpstr>
      <vt:lpstr>Соревнования</vt:lpstr>
      <vt:lpstr>Конец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Олимпийские игры 2012</dc:title>
  <dc:creator>...KsushaGrusha...</dc:creator>
  <cp:lastModifiedBy>...KsushaGrusha...</cp:lastModifiedBy>
  <cp:revision>7</cp:revision>
  <dcterms:created xsi:type="dcterms:W3CDTF">2011-12-20T16:57:23Z</dcterms:created>
  <dcterms:modified xsi:type="dcterms:W3CDTF">2011-12-20T17:52:24Z</dcterms:modified>
</cp:coreProperties>
</file>