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20"/>
  </p:notesMasterIdLst>
  <p:sldIdLst>
    <p:sldId id="257" r:id="rId2"/>
    <p:sldId id="258" r:id="rId3"/>
    <p:sldId id="283" r:id="rId4"/>
    <p:sldId id="260" r:id="rId5"/>
    <p:sldId id="263" r:id="rId6"/>
    <p:sldId id="262" r:id="rId7"/>
    <p:sldId id="265" r:id="rId8"/>
    <p:sldId id="266" r:id="rId9"/>
    <p:sldId id="282" r:id="rId10"/>
    <p:sldId id="268" r:id="rId11"/>
    <p:sldId id="269" r:id="rId12"/>
    <p:sldId id="272" r:id="rId13"/>
    <p:sldId id="270" r:id="rId14"/>
    <p:sldId id="275" r:id="rId15"/>
    <p:sldId id="276" r:id="rId16"/>
    <p:sldId id="278" r:id="rId17"/>
    <p:sldId id="279" r:id="rId18"/>
    <p:sldId id="28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CD0C5-01CE-46CE-924C-9FD4CA1FCB29}" type="datetimeFigureOut">
              <a:rPr lang="ru-RU" smtClean="0"/>
              <a:pPr/>
              <a:t>21.10.2011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75BF1-B31C-494F-BF4B-BB2B1B5B3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8B19E5-18A5-4309-8DC7-93E9704AEB80}" type="slidenum">
              <a:rPr lang="ru-RU" smtClean="0"/>
              <a:pPr/>
              <a:t>4</a:t>
            </a:fld>
            <a:endParaRPr lang="ru-RU" dirty="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612E7-3E7D-448E-B2DE-3E3001F6D34E}" type="datetimeFigureOut">
              <a:rPr lang="ru-RU" smtClean="0"/>
              <a:pPr/>
              <a:t>21.10.2011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ADD2506-0B35-4D62-97B8-E3AB65460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612E7-3E7D-448E-B2DE-3E3001F6D34E}" type="datetimeFigureOut">
              <a:rPr lang="ru-RU" smtClean="0"/>
              <a:pPr/>
              <a:t>21.10.2011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506-0B35-4D62-97B8-E3AB65460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612E7-3E7D-448E-B2DE-3E3001F6D34E}" type="datetimeFigureOut">
              <a:rPr lang="ru-RU" smtClean="0"/>
              <a:pPr/>
              <a:t>21.10.2011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506-0B35-4D62-97B8-E3AB65460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01625" y="228600"/>
            <a:ext cx="8540750" cy="5870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B3A95-A9F1-48D3-8AA1-A4157496D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612E7-3E7D-448E-B2DE-3E3001F6D34E}" type="datetimeFigureOut">
              <a:rPr lang="ru-RU" smtClean="0"/>
              <a:pPr/>
              <a:t>21.10.2011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ADD2506-0B35-4D62-97B8-E3AB65460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612E7-3E7D-448E-B2DE-3E3001F6D34E}" type="datetimeFigureOut">
              <a:rPr lang="ru-RU" smtClean="0"/>
              <a:pPr/>
              <a:t>21.10.2011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506-0B35-4D62-97B8-E3AB65460C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612E7-3E7D-448E-B2DE-3E3001F6D34E}" type="datetimeFigureOut">
              <a:rPr lang="ru-RU" smtClean="0"/>
              <a:pPr/>
              <a:t>21.10.2011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506-0B35-4D62-97B8-E3AB65460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612E7-3E7D-448E-B2DE-3E3001F6D34E}" type="datetimeFigureOut">
              <a:rPr lang="ru-RU" smtClean="0"/>
              <a:pPr/>
              <a:t>21.10.2011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ADD2506-0B35-4D62-97B8-E3AB65460C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612E7-3E7D-448E-B2DE-3E3001F6D34E}" type="datetimeFigureOut">
              <a:rPr lang="ru-RU" smtClean="0"/>
              <a:pPr/>
              <a:t>21.10.2011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506-0B35-4D62-97B8-E3AB65460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612E7-3E7D-448E-B2DE-3E3001F6D34E}" type="datetimeFigureOut">
              <a:rPr lang="ru-RU" smtClean="0"/>
              <a:pPr/>
              <a:t>21.10.2011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506-0B35-4D62-97B8-E3AB65460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612E7-3E7D-448E-B2DE-3E3001F6D34E}" type="datetimeFigureOut">
              <a:rPr lang="ru-RU" smtClean="0"/>
              <a:pPr/>
              <a:t>21.10.2011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506-0B35-4D62-97B8-E3AB65460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612E7-3E7D-448E-B2DE-3E3001F6D34E}" type="datetimeFigureOut">
              <a:rPr lang="ru-RU" smtClean="0"/>
              <a:pPr/>
              <a:t>21.10.2011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2506-0B35-4D62-97B8-E3AB65460C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9A612E7-3E7D-448E-B2DE-3E3001F6D34E}" type="datetimeFigureOut">
              <a:rPr lang="ru-RU" smtClean="0"/>
              <a:pPr/>
              <a:t>21.10.2011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DD2506-0B35-4D62-97B8-E3AB65460C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6.gif"/><Relationship Id="rId2" Type="http://schemas.openxmlformats.org/officeDocument/2006/relationships/audio" Target="file:///D:\&#1052;&#1086;&#1080;%20&#1076;&#1086;&#1082;&#1091;&#1084;&#1077;&#1085;&#1090;&#1099;\&#1071;&#1053;&#1040;\&#1044;&#1048;&#1057;&#1050;&#1054;&#1090;&#1077;&#1082;&#1072;\drum_and_bass_-_drum.mp3" TargetMode="External"/><Relationship Id="rId1" Type="http://schemas.openxmlformats.org/officeDocument/2006/relationships/audio" Target="file:///C:\Documents%20and%20Settings\&#1054;&#1083;&#1077;&#1075;\&#1056;&#1072;&#1073;&#1086;&#1095;&#1080;&#1081;%20&#1089;&#1090;&#1086;&#1083;\&#1042;&#1089;&#1077;%20&#1092;&#1086;&#1090;&#1086;\&#1050;&#1040;&#1056;&#1058;&#1048;&#1053;&#1050;&#1048;!!!\&#1086;%20&#1082;&#1086;&#1089;&#1084;&#1086;&#1089;&#1077;\10%20&#1055;&#1086;&#1083;&#1105;&#1090;%20&#1085;&#1072;%20&#1052;&#1077;&#1088;&#1082;&#1091;&#1088;&#1080;&#1081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53"/>
          <p:cNvPicPr>
            <a:picLocks noGrp="1" noChangeAspect="1" noChangeArrowheads="1"/>
          </p:cNvPicPr>
          <p:nvPr>
            <p:ph/>
          </p:nvPr>
        </p:nvPicPr>
        <p:blipFill>
          <a:blip r:embed="rId4" cstate="print"/>
          <a:stretch>
            <a:fillRect/>
          </a:stretch>
        </p:blipFill>
        <p:spPr>
          <a:xfrm>
            <a:off x="902890" y="228600"/>
            <a:ext cx="7338219" cy="5870575"/>
          </a:xfrm>
        </p:spPr>
      </p:pic>
      <p:pic>
        <p:nvPicPr>
          <p:cNvPr id="4" name="10 Полёт на Меркур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5" y="5929313"/>
            <a:ext cx="2381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drum_and_bass_-_drum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0" y="5929313"/>
            <a:ext cx="2381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13r6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1" y="214290"/>
            <a:ext cx="4816388" cy="41434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5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numSld="11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6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Земля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3315" name="Picture 2" descr="D:\МОИ РИСУНКИ\Диск Лизы\КОСМОС\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513"/>
            <a:ext cx="9143999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13r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928670"/>
            <a:ext cx="8572528" cy="67276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Замените глаголы 2л </a:t>
            </a:r>
            <a:r>
              <a:rPr lang="ru-RU" sz="3600" dirty="0"/>
              <a:t>мн.ч. глаголами 2л ед.ч.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i="1" dirty="0"/>
              <a:t>Узкой тропинкой вы выходите к роще. Потом проходите через глубокий овраг, перепрыгиваете через узкий ручей. Вы слушаете пение птиц, лежите в мягкой траве и отдыхаете.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01266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Марс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4339" name="Picture 2" descr="C:\Documents and Settings\Елена\Рабочий стол\планеты\мар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35973"/>
            <a:ext cx="8902465" cy="5722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68152"/>
          </a:xfrm>
        </p:spPr>
        <p:txBody>
          <a:bodyPr>
            <a:noAutofit/>
          </a:bodyPr>
          <a:lstStyle/>
          <a:p>
            <a:r>
              <a:rPr lang="ru-RU" sz="3600" dirty="0"/>
              <a:t>П</a:t>
            </a:r>
            <a:r>
              <a:rPr lang="ru-RU" sz="3600" dirty="0" smtClean="0"/>
              <a:t>ервый </a:t>
            </a:r>
            <a:r>
              <a:rPr lang="ru-RU" sz="3600" dirty="0"/>
              <a:t>вариант (находит </a:t>
            </a:r>
            <a:r>
              <a:rPr lang="ru-RU" sz="3600" dirty="0" smtClean="0"/>
              <a:t>глаголы</a:t>
            </a:r>
            <a:r>
              <a:rPr lang="en-US" sz="3600" dirty="0" smtClean="0"/>
              <a:t> </a:t>
            </a:r>
            <a:r>
              <a:rPr lang="en-US" sz="3600" dirty="0" err="1" smtClean="0"/>
              <a:t>i</a:t>
            </a:r>
            <a:r>
              <a:rPr lang="ru-RU" sz="3600" dirty="0" smtClean="0"/>
              <a:t> спряжения</a:t>
            </a:r>
            <a:r>
              <a:rPr lang="ru-RU" sz="3600" dirty="0"/>
              <a:t>), второй (глаголы </a:t>
            </a:r>
            <a:r>
              <a:rPr lang="en-US" sz="3600" dirty="0" smtClean="0"/>
              <a:t>ii</a:t>
            </a:r>
            <a:r>
              <a:rPr lang="ru-RU" sz="3600" dirty="0" smtClean="0"/>
              <a:t> </a:t>
            </a:r>
            <a:r>
              <a:rPr lang="ru-RU" sz="3600" dirty="0" err="1"/>
              <a:t>спр</a:t>
            </a:r>
            <a:r>
              <a:rPr lang="ru-RU" sz="3600" dirty="0"/>
              <a:t>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805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900" b="1" i="1" dirty="0"/>
              <a:t>Для нас кажется привычным, что стартуют с Земли космические корабли. В высоких небесных далях происходят стыковки космических аппаратов.</a:t>
            </a:r>
            <a:br>
              <a:rPr lang="ru-RU" sz="3900" b="1" i="1" dirty="0"/>
            </a:br>
            <a:r>
              <a:rPr lang="ru-RU" sz="3900" b="1" i="1" dirty="0"/>
              <a:t> Месяцами в космических станциях живут и трудятся космонавты, уходят к другим планетам автоматические станции.</a:t>
            </a:r>
            <a:endParaRPr lang="ru-RU" sz="3900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1226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Юпитер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5363" name="Picture 2" descr="C:\Documents and Settings\Елена\Рабочий стол\планеты\юпитер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287016"/>
          </a:xfrm>
        </p:spPr>
        <p:txBody>
          <a:bodyPr>
            <a:noAutofit/>
          </a:bodyPr>
          <a:lstStyle/>
          <a:p>
            <a:r>
              <a:rPr lang="ru-RU" sz="3200" dirty="0"/>
              <a:t>Спишите глагол, определите спряжение. 1ряд-в 3м  л., ед. ч.,2р-2л мн. ч., 3р- 2л </a:t>
            </a:r>
            <a:r>
              <a:rPr lang="ru-RU" sz="3200" dirty="0" err="1"/>
              <a:t>ед</a:t>
            </a:r>
            <a:r>
              <a:rPr lang="ru-RU" sz="3200" dirty="0"/>
              <a:t> .ч.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/>
              <a:t> </a:t>
            </a:r>
            <a:r>
              <a:rPr lang="ru-RU" sz="6000" b="1" i="1" dirty="0"/>
              <a:t>Учить, рисовать, сеять, пилить, думать, брить, говорить, смотреть, просить, гасить.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13234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Сатурн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6387" name="Picture 2" descr="D:\МОИ РИСУНКИ\Диск Лизы\КОСМОС\1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1076"/>
            <a:ext cx="9144000" cy="587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Autofit/>
          </a:bodyPr>
          <a:lstStyle/>
          <a:p>
            <a:r>
              <a:rPr lang="ru-RU" sz="3200" dirty="0" smtClean="0"/>
              <a:t>Выпишите </a:t>
            </a:r>
            <a:r>
              <a:rPr lang="ru-RU" sz="3200" dirty="0"/>
              <a:t>только глаголы в два столбика ..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400" b="1" i="1" dirty="0" smtClean="0"/>
              <a:t>      </a:t>
            </a:r>
            <a:r>
              <a:rPr lang="ru-RU" sz="4400" b="1" i="1" dirty="0" smtClean="0"/>
              <a:t>Полоскала по старинке</a:t>
            </a:r>
            <a:br>
              <a:rPr lang="ru-RU" sz="4400" b="1" i="1" dirty="0" smtClean="0"/>
            </a:br>
            <a:r>
              <a:rPr lang="ru-RU" sz="4400" b="1" i="1" dirty="0" smtClean="0"/>
              <a:t>Бабка в проруби простынки.</a:t>
            </a:r>
            <a:br>
              <a:rPr lang="ru-RU" sz="4400" b="1" i="1" dirty="0" smtClean="0"/>
            </a:br>
            <a:r>
              <a:rPr lang="ru-RU" sz="4400" b="1" i="1" dirty="0" smtClean="0"/>
              <a:t>Треснул лед – река пошла,</a:t>
            </a:r>
            <a:br>
              <a:rPr lang="ru-RU" sz="4400" b="1" i="1" dirty="0" smtClean="0"/>
            </a:br>
            <a:r>
              <a:rPr lang="ru-RU" sz="4400" b="1" i="1" dirty="0" smtClean="0"/>
              <a:t>И бабуся поплыла.</a:t>
            </a:r>
            <a:br>
              <a:rPr lang="ru-RU" sz="4400" b="1" i="1" dirty="0" smtClean="0"/>
            </a:br>
            <a:r>
              <a:rPr lang="ru-RU" sz="4400" b="1" i="1" dirty="0" smtClean="0"/>
              <a:t>Бабка охает и стонет:</a:t>
            </a:r>
            <a:br>
              <a:rPr lang="ru-RU" sz="4400" b="1" i="1" dirty="0" smtClean="0"/>
            </a:br>
            <a:r>
              <a:rPr lang="ru-RU" sz="4400" b="1" i="1" dirty="0" smtClean="0"/>
              <a:t>– Ой, белье мое утонет!</a:t>
            </a:r>
            <a:br>
              <a:rPr lang="ru-RU" sz="4400" b="1" i="1" dirty="0" smtClean="0"/>
            </a:br>
            <a:r>
              <a:rPr lang="ru-RU" sz="4400" b="1" i="1" dirty="0" smtClean="0"/>
              <a:t>Ой! Попала я в беду!</a:t>
            </a:r>
            <a:br>
              <a:rPr lang="ru-RU" sz="4400" b="1" i="1" dirty="0" smtClean="0"/>
            </a:br>
            <a:r>
              <a:rPr lang="ru-RU" sz="4400" b="1" i="1" dirty="0" smtClean="0"/>
              <a:t>Ой, спасите! Пропаду</a:t>
            </a:r>
            <a:br>
              <a:rPr lang="ru-RU" sz="4400" b="1" i="1" dirty="0" smtClean="0"/>
            </a:br>
            <a:r>
              <a:rPr lang="ru-RU" sz="4400" b="1" i="1" dirty="0" smtClean="0"/>
              <a:t>                            С. Михалков</a:t>
            </a:r>
            <a:endParaRPr lang="ru-RU" sz="44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Уран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Documents and Settings\Елена\Рабочий стол\планеты\нептун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452124" y="1643051"/>
            <a:ext cx="4691876" cy="5214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C:\Documents and Settings\Елена\Рабочий стол\планеты\уран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4355976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rot="10800000" flipV="1">
            <a:off x="323528" y="476672"/>
            <a:ext cx="762267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400" b="1" i="1" dirty="0" smtClean="0">
                <a:solidFill>
                  <a:srgbClr val="FF0000"/>
                </a:solidFill>
              </a:rPr>
              <a:t>Нептун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Словарные слова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b="1" i="1" dirty="0"/>
              <a:t>Космонавт, космос, конструктор, пятьдесят, ракета, полетит, </a:t>
            </a:r>
            <a:r>
              <a:rPr lang="ru-RU" sz="4800" b="1" i="1" dirty="0" smtClean="0"/>
              <a:t>корабль</a:t>
            </a:r>
            <a:r>
              <a:rPr lang="en-US" sz="4800" b="1" i="1" dirty="0" smtClean="0"/>
              <a:t>,</a:t>
            </a:r>
            <a:endParaRPr lang="ru-RU" sz="4800" b="1" i="1" dirty="0" smtClean="0"/>
          </a:p>
          <a:p>
            <a:pPr>
              <a:buNone/>
            </a:pPr>
            <a:r>
              <a:rPr lang="ru-RU" sz="4800" b="1" i="1" dirty="0" smtClean="0"/>
              <a:t>светит.</a:t>
            </a:r>
            <a:endParaRPr lang="ru-RU" sz="4800" b="1" dirty="0"/>
          </a:p>
        </p:txBody>
      </p:sp>
      <p:pic>
        <p:nvPicPr>
          <p:cNvPr id="5" name="Picture 62" descr="SHTLT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785926"/>
            <a:ext cx="1126997" cy="3083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083624" cy="8835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открытыйурок.рф/articles/587043/img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28092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292725" y="188913"/>
            <a:ext cx="3851275" cy="66690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dirty="0" smtClean="0">
                <a:latin typeface="Times New Roman" pitchFamily="18" charset="0"/>
              </a:rPr>
              <a:t>Началом пилотируемой космонавтики стал полёт советского космонавта Юрия Гагарина 12 апреля 1961</a:t>
            </a:r>
          </a:p>
        </p:txBody>
      </p:sp>
      <p:pic>
        <p:nvPicPr>
          <p:cNvPr id="12291" name="Picture 7" descr="308b8760c13f5e6bfdc452224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3375"/>
            <a:ext cx="5138737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Меркурий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algn="ctr" eaLnBrk="1" hangingPunct="1"/>
            <a:r>
              <a:rPr lang="ru-RU" b="1" i="1" dirty="0" smtClean="0">
                <a:solidFill>
                  <a:srgbClr val="FF0000"/>
                </a:solidFill>
              </a:rPr>
              <a:t>Меркурий</a:t>
            </a:r>
          </a:p>
        </p:txBody>
      </p:sp>
      <p:pic>
        <p:nvPicPr>
          <p:cNvPr id="11267" name="Picture 2" descr="C:\Documents and Settings\Елена\Рабочий стол\планеты\меркур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1052736"/>
            <a:ext cx="8263321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Допишите  глаголы с противоположным значением. </a:t>
            </a:r>
            <a:endParaRPr lang="ru-RU" sz="3200" dirty="0"/>
          </a:p>
        </p:txBody>
      </p:sp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5410208" cy="874706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lvl="0">
              <a:buNone/>
            </a:pPr>
            <a:r>
              <a:rPr lang="ru-RU" sz="17600" b="1" i="1" dirty="0" smtClean="0"/>
              <a:t>Как аукнется, так и</a:t>
            </a:r>
          </a:p>
          <a:p>
            <a:pPr marL="342900" lvl="3" indent="-342900">
              <a:buFont typeface="Wingdings 2"/>
              <a:buChar char=""/>
            </a:pPr>
            <a:endParaRPr lang="ru-RU" sz="4400" i="1" u="sng" dirty="0" smtClean="0">
              <a:solidFill>
                <a:srgbClr val="4E3B3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9290" y="1785926"/>
            <a:ext cx="2500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откликнется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0232" y="2924944"/>
            <a:ext cx="219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здоровеет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857628"/>
            <a:ext cx="478634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i="1" dirty="0" smtClean="0"/>
              <a:t>Трус погибает, а храбрый</a:t>
            </a:r>
            <a:endParaRPr lang="ru-RU" sz="4400" b="1" dirty="0" smtClean="0"/>
          </a:p>
          <a:p>
            <a:endParaRPr lang="ru-RU" sz="28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572132" y="4332564"/>
            <a:ext cx="24562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выживает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2367171"/>
            <a:ext cx="621509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3" indent="-342900"/>
            <a:r>
              <a:rPr lang="ru-RU" sz="4400" b="1" i="1" dirty="0" smtClean="0">
                <a:solidFill>
                  <a:srgbClr val="4E3B30"/>
                </a:solidFill>
              </a:rPr>
              <a:t>Человек от лени болеет, а от </a:t>
            </a:r>
            <a:r>
              <a:rPr lang="ru-RU" sz="4400" b="1" dirty="0" smtClean="0">
                <a:solidFill>
                  <a:srgbClr val="4E3B30"/>
                </a:solidFill>
              </a:rPr>
              <a:t>труда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242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600" b="1" i="1" dirty="0" smtClean="0">
                <a:solidFill>
                  <a:srgbClr val="FF0000"/>
                </a:solidFill>
              </a:rPr>
              <a:t>Венера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12291" name="Picture 2" descr="C:\Documents and Settings\Елена\Рабочий стол\планеты\Вене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1713"/>
            <a:ext cx="9144000" cy="585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Найдите </a:t>
            </a:r>
            <a:r>
              <a:rPr lang="ru-RU" dirty="0"/>
              <a:t>ошибки в правописании безударных личных окончаний глаголов.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9654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4800" b="1" i="1" dirty="0" smtClean="0"/>
              <a:t> </a:t>
            </a:r>
            <a:r>
              <a:rPr lang="ru-RU" sz="5400" b="1" i="1" dirty="0" smtClean="0"/>
              <a:t>Не </a:t>
            </a:r>
            <a:r>
              <a:rPr lang="ru-RU" sz="5400" b="1" i="1" dirty="0"/>
              <a:t>знает безделья, ты </a:t>
            </a:r>
            <a:r>
              <a:rPr lang="ru-RU" sz="5400" b="1" i="1" dirty="0" err="1" smtClean="0"/>
              <a:t>встречаишь</a:t>
            </a:r>
            <a:r>
              <a:rPr lang="ru-RU" sz="5400" b="1" i="1" dirty="0" smtClean="0"/>
              <a:t>, он спорет,</a:t>
            </a:r>
            <a:endParaRPr lang="ru-RU" sz="5400" b="1" dirty="0"/>
          </a:p>
          <a:p>
            <a:pPr lvl="0">
              <a:buNone/>
            </a:pPr>
            <a:r>
              <a:rPr lang="ru-RU" sz="5400" b="1" i="1" dirty="0" smtClean="0"/>
              <a:t> мы </a:t>
            </a:r>
            <a:r>
              <a:rPr lang="ru-RU" sz="5400" b="1" i="1" dirty="0" err="1"/>
              <a:t>роняим</a:t>
            </a:r>
            <a:r>
              <a:rPr lang="ru-RU" sz="5400" b="1" i="1" dirty="0"/>
              <a:t>, ты </a:t>
            </a:r>
            <a:r>
              <a:rPr lang="ru-RU" sz="5400" b="1" i="1" dirty="0" err="1"/>
              <a:t>слышешь</a:t>
            </a:r>
            <a:r>
              <a:rPr lang="ru-RU" sz="5400" b="1" i="1" dirty="0"/>
              <a:t>,</a:t>
            </a:r>
            <a:endParaRPr lang="ru-RU" sz="5400" b="1" dirty="0"/>
          </a:p>
          <a:p>
            <a:pPr lvl="0">
              <a:buNone/>
            </a:pPr>
            <a:r>
              <a:rPr lang="ru-RU" sz="5400" b="1" i="1" dirty="0" smtClean="0"/>
              <a:t> небо </a:t>
            </a:r>
            <a:r>
              <a:rPr lang="ru-RU" sz="5400" b="1" i="1" dirty="0"/>
              <a:t>яснеет, он торопит,</a:t>
            </a:r>
            <a:endParaRPr lang="ru-RU" sz="5400" b="1" dirty="0"/>
          </a:p>
          <a:p>
            <a:pPr lvl="0">
              <a:buNone/>
            </a:pPr>
            <a:r>
              <a:rPr lang="ru-RU" sz="5400" b="1" i="1" dirty="0" smtClean="0"/>
              <a:t> мы приносим. </a:t>
            </a:r>
            <a:endParaRPr lang="ru-RU" sz="5400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5040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Проверь себя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92696"/>
            <a:ext cx="8686800" cy="6165304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не зна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т безделья</a:t>
            </a:r>
          </a:p>
          <a:p>
            <a:r>
              <a:rPr lang="ru-RU" sz="4000" b="1" dirty="0" smtClean="0"/>
              <a:t>ты встреча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шь</a:t>
            </a:r>
          </a:p>
          <a:p>
            <a:r>
              <a:rPr lang="ru-RU" sz="4000" b="1" dirty="0" smtClean="0"/>
              <a:t>он спор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т</a:t>
            </a:r>
          </a:p>
          <a:p>
            <a:r>
              <a:rPr lang="ru-RU" sz="4000" b="1" dirty="0" smtClean="0"/>
              <a:t>мы роня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м</a:t>
            </a:r>
          </a:p>
          <a:p>
            <a:r>
              <a:rPr lang="ru-RU" sz="4000" b="1" dirty="0" smtClean="0"/>
              <a:t>ты слыш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шь</a:t>
            </a:r>
          </a:p>
          <a:p>
            <a:r>
              <a:rPr lang="ru-RU" sz="4000" b="1" dirty="0" smtClean="0"/>
              <a:t>небо ясне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т</a:t>
            </a:r>
          </a:p>
          <a:p>
            <a:r>
              <a:rPr lang="ru-RU" sz="4000" b="1" dirty="0" smtClean="0"/>
              <a:t>он тороп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т</a:t>
            </a:r>
          </a:p>
          <a:p>
            <a:r>
              <a:rPr lang="ru-RU" sz="4000" b="1" dirty="0" smtClean="0"/>
              <a:t>мы принос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м</a:t>
            </a:r>
            <a:endParaRPr lang="ru-RU" sz="4000" b="1" dirty="0"/>
          </a:p>
        </p:txBody>
      </p:sp>
      <p:pic>
        <p:nvPicPr>
          <p:cNvPr id="5" name="Picture 2" descr="D:\Мои документы\гифы\космос\02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44824"/>
            <a:ext cx="3960440" cy="396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174</TotalTime>
  <Words>255</Words>
  <Application>Microsoft Office PowerPoint</Application>
  <PresentationFormat>Экран (4:3)</PresentationFormat>
  <Paragraphs>44</Paragraphs>
  <Slides>18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Словарные слова</vt:lpstr>
      <vt:lpstr>Слайд 3</vt:lpstr>
      <vt:lpstr>Слайд 4</vt:lpstr>
      <vt:lpstr>Меркурий</vt:lpstr>
      <vt:lpstr>Допишите  глаголы с противоположным значением. </vt:lpstr>
      <vt:lpstr>Венера</vt:lpstr>
      <vt:lpstr>Найдите ошибки в правописании безударных личных окончаний глаголов.  </vt:lpstr>
      <vt:lpstr>Проверь себя</vt:lpstr>
      <vt:lpstr>Земля</vt:lpstr>
      <vt:lpstr>Замените глаголы 2л мн.ч. глаголами 2л ед.ч. </vt:lpstr>
      <vt:lpstr>Марс </vt:lpstr>
      <vt:lpstr>Первый вариант (находит глаголы i спряжения), второй (глаголы ii спр)</vt:lpstr>
      <vt:lpstr>Юпитер </vt:lpstr>
      <vt:lpstr>Спишите глагол, определите спряжение. 1ряд-в 3м  л., ед. ч.,2р-2л мн. ч., 3р- 2л ед .ч.</vt:lpstr>
      <vt:lpstr>Сатурн </vt:lpstr>
      <vt:lpstr>Выпишите только глаголы в два столбика ..</vt:lpstr>
      <vt:lpstr>Уран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Teacher</cp:lastModifiedBy>
  <cp:revision>22</cp:revision>
  <dcterms:created xsi:type="dcterms:W3CDTF">2011-04-22T13:15:49Z</dcterms:created>
  <dcterms:modified xsi:type="dcterms:W3CDTF">2011-10-21T09:09:06Z</dcterms:modified>
</cp:coreProperties>
</file>