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2"/>
  </p:notesMasterIdLst>
  <p:sldIdLst>
    <p:sldId id="284" r:id="rId2"/>
    <p:sldId id="282" r:id="rId3"/>
    <p:sldId id="283" r:id="rId4"/>
    <p:sldId id="256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74" r:id="rId16"/>
    <p:sldId id="276" r:id="rId17"/>
    <p:sldId id="277" r:id="rId18"/>
    <p:sldId id="278" r:id="rId19"/>
    <p:sldId id="279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54" autoAdjust="0"/>
    <p:restoredTop sz="94660"/>
  </p:normalViewPr>
  <p:slideViewPr>
    <p:cSldViewPr>
      <p:cViewPr varScale="1">
        <p:scale>
          <a:sx n="78" d="100"/>
          <a:sy n="78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2E3F45-1F83-4356-8B7F-5BD8E8B258F3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043C36-5E00-4F04-B900-58954FBE21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3C36-5E00-4F04-B900-58954FBE215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3C36-5E00-4F04-B900-58954FBE215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3C36-5E00-4F04-B900-58954FBE215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3C36-5E00-4F04-B900-58954FBE215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3C36-5E00-4F04-B900-58954FBE215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3C36-5E00-4F04-B900-58954FBE215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3C36-5E00-4F04-B900-58954FBE2154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3C36-5E00-4F04-B900-58954FBE2154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3C36-5E00-4F04-B900-58954FBE2154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3C36-5E00-4F04-B900-58954FBE2154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3C36-5E00-4F04-B900-58954FBE2154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3C36-5E00-4F04-B900-58954FBE215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3C36-5E00-4F04-B900-58954FBE2154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3C36-5E00-4F04-B900-58954FBE215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3C36-5E00-4F04-B900-58954FBE215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3C36-5E00-4F04-B900-58954FBE215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3C36-5E00-4F04-B900-58954FBE215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3C36-5E00-4F04-B900-58954FBE215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3C36-5E00-4F04-B900-58954FBE215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3C36-5E00-4F04-B900-58954FBE215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318D0DF-525E-42AC-8096-9653EE19029D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84AA627-2E87-489B-866E-4B1D156E4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8D0DF-525E-42AC-8096-9653EE19029D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A627-2E87-489B-866E-4B1D156E4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8D0DF-525E-42AC-8096-9653EE19029D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A627-2E87-489B-866E-4B1D156E4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318D0DF-525E-42AC-8096-9653EE19029D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84AA627-2E87-489B-866E-4B1D156E43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318D0DF-525E-42AC-8096-9653EE19029D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84AA627-2E87-489B-866E-4B1D156E4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8D0DF-525E-42AC-8096-9653EE19029D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A627-2E87-489B-866E-4B1D156E43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8D0DF-525E-42AC-8096-9653EE19029D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A627-2E87-489B-866E-4B1D156E43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318D0DF-525E-42AC-8096-9653EE19029D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84AA627-2E87-489B-866E-4B1D156E43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8D0DF-525E-42AC-8096-9653EE19029D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A627-2E87-489B-866E-4B1D156E4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318D0DF-525E-42AC-8096-9653EE19029D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84AA627-2E87-489B-866E-4B1D156E43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318D0DF-525E-42AC-8096-9653EE19029D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84AA627-2E87-489B-866E-4B1D156E43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318D0DF-525E-42AC-8096-9653EE19029D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84AA627-2E87-489B-866E-4B1D156E4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428604"/>
            <a:ext cx="6172200" cy="11799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Исследовательская работа</a:t>
            </a:r>
            <a:r>
              <a:rPr lang="en-US" sz="3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3000372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</a:rPr>
              <a:t>«</a:t>
            </a:r>
            <a:r>
              <a:rPr lang="ru-RU" sz="3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Изготовление мыла в домашних условиях»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571868" y="2000240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</a:rPr>
              <a:t>На тему:</a:t>
            </a:r>
            <a:endParaRPr lang="ru-RU" sz="3600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3504" y="5214950"/>
            <a:ext cx="3786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Работу выполнила ученица 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Класса 9-1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Лицея  №1560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Газиева </a:t>
            </a:r>
            <a:r>
              <a:rPr lang="ru-RU" smtClean="0">
                <a:solidFill>
                  <a:schemeClr val="accent2"/>
                </a:solidFill>
              </a:rPr>
              <a:t>Мадина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MG_15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785926"/>
            <a:ext cx="7217063" cy="4792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42875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Изготовление мыла в домашних условиях</a:t>
            </a:r>
            <a:endParaRPr lang="ru-RU" sz="4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85724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Порезать основу на кубики</a:t>
            </a:r>
            <a:endParaRPr lang="ru-RU" sz="4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mariam\Desktop\Новая папка\100CANON\IMG_15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357298"/>
            <a:ext cx="6429420" cy="53010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7560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Поставить на паровую баню</a:t>
            </a:r>
            <a:endParaRPr lang="ru-RU" sz="4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15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1643050"/>
            <a:ext cx="7429552" cy="495303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84698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Добавить красители</a:t>
            </a:r>
            <a:endParaRPr lang="ru-RU" sz="4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15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1428736"/>
            <a:ext cx="7786710" cy="519114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48989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Залить в форму и ставить застывать</a:t>
            </a:r>
            <a:endParaRPr lang="ru-RU" sz="4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15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1857364"/>
            <a:ext cx="7179519" cy="478634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71448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Исследование бактерицидных свойств мыла</a:t>
            </a:r>
            <a:endParaRPr lang="ru-RU" sz="4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1723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928662" y="1928802"/>
            <a:ext cx="7072362" cy="4714908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1053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Фиксированный препарат, полученный из мазка с грязных рук</a:t>
            </a:r>
            <a:endParaRPr lang="ru-RU" sz="4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000100" y="3214686"/>
            <a:ext cx="3500462" cy="321471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3500430" y="4857760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Кольцо 8"/>
          <p:cNvSpPr/>
          <p:nvPr/>
        </p:nvSpPr>
        <p:spPr>
          <a:xfrm>
            <a:off x="1500166" y="5214950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Кольцо 9"/>
          <p:cNvSpPr/>
          <p:nvPr/>
        </p:nvSpPr>
        <p:spPr>
          <a:xfrm>
            <a:off x="3500430" y="3786190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2428860" y="5214950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Кольцо 11"/>
          <p:cNvSpPr/>
          <p:nvPr/>
        </p:nvSpPr>
        <p:spPr>
          <a:xfrm>
            <a:off x="1857356" y="3571876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Кольцо 12"/>
          <p:cNvSpPr/>
          <p:nvPr/>
        </p:nvSpPr>
        <p:spPr>
          <a:xfrm>
            <a:off x="2571736" y="3929066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Кольцо 13"/>
          <p:cNvSpPr/>
          <p:nvPr/>
        </p:nvSpPr>
        <p:spPr>
          <a:xfrm>
            <a:off x="3643306" y="5429264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Кольцо 14"/>
          <p:cNvSpPr/>
          <p:nvPr/>
        </p:nvSpPr>
        <p:spPr>
          <a:xfrm>
            <a:off x="2928926" y="4643446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Кольцо 15"/>
          <p:cNvSpPr/>
          <p:nvPr/>
        </p:nvSpPr>
        <p:spPr>
          <a:xfrm>
            <a:off x="3428992" y="4214818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Кольцо 16"/>
          <p:cNvSpPr/>
          <p:nvPr/>
        </p:nvSpPr>
        <p:spPr>
          <a:xfrm>
            <a:off x="1928794" y="4929198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Кольцо 17"/>
          <p:cNvSpPr/>
          <p:nvPr/>
        </p:nvSpPr>
        <p:spPr>
          <a:xfrm>
            <a:off x="2000232" y="5643578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Кольцо 18"/>
          <p:cNvSpPr/>
          <p:nvPr/>
        </p:nvSpPr>
        <p:spPr>
          <a:xfrm>
            <a:off x="1428728" y="4643446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Кольцо 19"/>
          <p:cNvSpPr/>
          <p:nvPr/>
        </p:nvSpPr>
        <p:spPr>
          <a:xfrm>
            <a:off x="2357422" y="4572008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Кольцо 20"/>
          <p:cNvSpPr/>
          <p:nvPr/>
        </p:nvSpPr>
        <p:spPr>
          <a:xfrm>
            <a:off x="2928926" y="3500438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Кольцо 21"/>
          <p:cNvSpPr/>
          <p:nvPr/>
        </p:nvSpPr>
        <p:spPr>
          <a:xfrm>
            <a:off x="1785918" y="4214818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Кольцо 22"/>
          <p:cNvSpPr/>
          <p:nvPr/>
        </p:nvSpPr>
        <p:spPr>
          <a:xfrm>
            <a:off x="3071802" y="5357826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242889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Фиксированный препарат, полученный из мазка с рук, вымытых мылом, полученным в работе.</a:t>
            </a:r>
            <a:endParaRPr lang="ru-RU" sz="4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000100" y="3357562"/>
            <a:ext cx="3500462" cy="321471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1857356" y="5357826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3428992" y="4429132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3214678" y="5357826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2571736" y="3786190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Кольцо 8"/>
          <p:cNvSpPr/>
          <p:nvPr/>
        </p:nvSpPr>
        <p:spPr>
          <a:xfrm>
            <a:off x="2571736" y="4643446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Кольцо 9"/>
          <p:cNvSpPr/>
          <p:nvPr/>
        </p:nvSpPr>
        <p:spPr>
          <a:xfrm>
            <a:off x="1428728" y="4286256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207170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Фиксированный препарат, полученный из мазка с рук, вымытых мылом </a:t>
            </a:r>
            <a:r>
              <a:rPr lang="en-US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Safeguard</a:t>
            </a:r>
            <a:r>
              <a:rPr lang="ru-RU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000100" y="2928934"/>
            <a:ext cx="3500462" cy="321471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71736" y="3786190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3428992" y="4786322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285984" y="5143512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1714480" y="4429132"/>
            <a:ext cx="357190" cy="357190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6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6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714488"/>
            <a:ext cx="7467600" cy="487375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Изготовление мыла в домашних условиях интересное, увлекательное и полезное занятие;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помощью различных добавок можно экспериментировать со свойствами мыла;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Исследование антибактериального действия мыла, полученного в домашних условиях показало, что оно обладает средним антибактериальным действием.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24288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Получение некоторых видов мыла в домашних условиях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10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714348" y="2285992"/>
            <a:ext cx="7280805" cy="4259271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467600" cy="1571636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1717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928662" y="2000240"/>
            <a:ext cx="6583680" cy="438912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Ознакомление с историей мыловарения в России и за рубежом;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Изучение основных добавок для приготовления мыла;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Подбор мыла к разным типам кожи;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Анализ ошибок, допускаемых при мыловарении в домашних условиях;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-214338"/>
            <a:ext cx="7772400" cy="228599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возникновения мыловарения</a:t>
            </a:r>
            <a:endParaRPr lang="ru-RU" sz="48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eramic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2285992"/>
            <a:ext cx="7240451" cy="424440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rokar_1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857232"/>
            <a:ext cx="4143404" cy="4972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2"/>
          <p:cNvSpPr>
            <a:spLocks noGrp="1"/>
          </p:cNvSpPr>
          <p:nvPr>
            <p:ph sz="quarter" idx="1"/>
          </p:nvPr>
        </p:nvSpPr>
        <p:spPr>
          <a:xfrm>
            <a:off x="4500562" y="785794"/>
            <a:ext cx="4257676" cy="521497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Генрих Брокар.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1864 году открыл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первую  мыловарню в   Москве.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Его продукция была по карману простому народу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77554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Продукция Генриха Брокара</a:t>
            </a:r>
            <a:endParaRPr lang="ru-RU" sz="4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122" name="Picture 2" descr="21dac8a2e32d">
            <a:hlinkClick r:id="" action="ppaction://hlinkshowjump?jump=firstslide" highlightClick="1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14488"/>
            <a:ext cx="4455564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boxbroca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571612"/>
            <a:ext cx="3714776" cy="510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495599~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571612"/>
            <a:ext cx="7138539" cy="4721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el_molok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071546"/>
            <a:ext cx="6834217" cy="5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mg_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181074"/>
            <a:ext cx="6786610" cy="452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320</TotalTime>
  <Words>218</Words>
  <Application>Microsoft Office PowerPoint</Application>
  <PresentationFormat>Экран (4:3)</PresentationFormat>
  <Paragraphs>53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Исследовательская работа </vt:lpstr>
      <vt:lpstr>Получение некоторых видов мыла в домашних условиях </vt:lpstr>
      <vt:lpstr>Задачи:</vt:lpstr>
      <vt:lpstr>История возникновения мыловарения</vt:lpstr>
      <vt:lpstr>Слайд 5</vt:lpstr>
      <vt:lpstr>Продукция Генриха Брокара</vt:lpstr>
      <vt:lpstr>Слайд 7</vt:lpstr>
      <vt:lpstr>Слайд 8</vt:lpstr>
      <vt:lpstr>Слайд 9</vt:lpstr>
      <vt:lpstr>Изготовление мыла в домашних условиях</vt:lpstr>
      <vt:lpstr>Порезать основу на кубики</vt:lpstr>
      <vt:lpstr>Поставить на паровую баню</vt:lpstr>
      <vt:lpstr>Добавить красители</vt:lpstr>
      <vt:lpstr>Залить в форму и ставить застывать</vt:lpstr>
      <vt:lpstr>Исследование бактерицидных свойств мыла</vt:lpstr>
      <vt:lpstr>Фиксированный препарат, полученный из мазка с грязных рук</vt:lpstr>
      <vt:lpstr>Фиксированный препарат, полученный из мазка с рук, вымытых мылом, полученным в работе.</vt:lpstr>
      <vt:lpstr>Фиксированный препарат, полученный из мазка с рук, вымытых мылом Safeguard.</vt:lpstr>
      <vt:lpstr>Выводы: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возникновения мыла</dc:title>
  <dc:creator>mariam</dc:creator>
  <cp:lastModifiedBy>maria</cp:lastModifiedBy>
  <cp:revision>38</cp:revision>
  <dcterms:created xsi:type="dcterms:W3CDTF">2010-12-16T19:36:41Z</dcterms:created>
  <dcterms:modified xsi:type="dcterms:W3CDTF">2012-02-06T12:51:33Z</dcterms:modified>
</cp:coreProperties>
</file>