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57" r:id="rId5"/>
    <p:sldId id="264" r:id="rId6"/>
    <p:sldId id="263" r:id="rId7"/>
    <p:sldId id="259" r:id="rId8"/>
    <p:sldId id="260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 вопросу адаптации учащихся при переходе из начального в среднее звено.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(из опыта работы)</a:t>
            </a:r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Три аспекта преемственности: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Преемственность в содержании курса</a:t>
            </a:r>
          </a:p>
          <a:p>
            <a:r>
              <a:rPr lang="ru-RU" dirty="0" smtClean="0"/>
              <a:t>Преемственность в формах и методах работы</a:t>
            </a:r>
          </a:p>
          <a:p>
            <a:r>
              <a:rPr lang="ru-RU" dirty="0" smtClean="0"/>
              <a:t>Преемственность в требованиях к учащимся</a:t>
            </a:r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Современный выпускник начальной школы.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любознательный,  интересующийся, активно познающий мир;</a:t>
            </a:r>
          </a:p>
          <a:p>
            <a:pPr lvl="0"/>
            <a:r>
              <a:rPr lang="ru-RU" dirty="0" smtClean="0"/>
              <a:t>владеющий основами умения учиться;</a:t>
            </a:r>
          </a:p>
          <a:p>
            <a:pPr lvl="0"/>
            <a:r>
              <a:rPr lang="ru-RU" dirty="0" smtClean="0"/>
              <a:t>любящий родной край и свою страну;</a:t>
            </a:r>
          </a:p>
          <a:p>
            <a:pPr lvl="0"/>
            <a:r>
              <a:rPr lang="ru-RU" dirty="0" smtClean="0"/>
              <a:t>уважающий и принимающий ценности семьи и общества;</a:t>
            </a:r>
          </a:p>
          <a:p>
            <a:pPr lvl="0"/>
            <a:r>
              <a:rPr lang="ru-RU" dirty="0" smtClean="0"/>
              <a:t>готовый самостоятельно действовать и отвечать за свои поступки перед семьей и школой;</a:t>
            </a:r>
          </a:p>
          <a:p>
            <a:pPr lvl="0"/>
            <a:r>
              <a:rPr lang="ru-RU" dirty="0" smtClean="0"/>
              <a:t>доброжелательный, умеющий слушать и слышать партнера;</a:t>
            </a:r>
          </a:p>
          <a:p>
            <a:pPr lvl="0"/>
            <a:r>
              <a:rPr lang="ru-RU" dirty="0" smtClean="0"/>
              <a:t>умеющий высказать свое мнение;</a:t>
            </a:r>
          </a:p>
          <a:p>
            <a:pPr lvl="0"/>
            <a:r>
              <a:rPr lang="ru-RU" dirty="0" smtClean="0"/>
              <a:t>выполняющий правила здорового и безопасного образа жизни для себя и окружающих.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Типовые тестовые задания</a:t>
            </a:r>
            <a:endParaRPr lang="ru-RU" dirty="0"/>
          </a:p>
        </p:txBody>
      </p:sp>
      <p:pic>
        <p:nvPicPr>
          <p:cNvPr id="1027" name="Picture 3" descr="F:\Для аттестации на высшую\Изображение 0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925457" y="1935163"/>
            <a:ext cx="3293085" cy="438943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ru-RU" dirty="0" smtClean="0"/>
              <a:t>Творческие проекты учащихся</a:t>
            </a:r>
            <a:endParaRPr lang="ru-RU" dirty="0"/>
          </a:p>
        </p:txBody>
      </p:sp>
      <p:pic>
        <p:nvPicPr>
          <p:cNvPr id="10" name="Содержимое 9" descr="Изображение 05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20851589">
            <a:off x="813792" y="1920875"/>
            <a:ext cx="3325416" cy="4433888"/>
          </a:xfrm>
        </p:spPr>
      </p:pic>
      <p:pic>
        <p:nvPicPr>
          <p:cNvPr id="14" name="Содержимое 13" descr="Изображение 02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1265722">
            <a:off x="4986864" y="1914970"/>
            <a:ext cx="3279389" cy="4503785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Изображение 05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20851589">
            <a:off x="587255" y="1472674"/>
            <a:ext cx="3325416" cy="2494062"/>
          </a:xfrm>
        </p:spPr>
      </p:pic>
      <p:pic>
        <p:nvPicPr>
          <p:cNvPr id="14" name="Содержимое 13" descr="Изображение 02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1265722">
            <a:off x="5190485" y="1507854"/>
            <a:ext cx="3279389" cy="2459541"/>
          </a:xfrm>
        </p:spPr>
      </p:pic>
      <p:pic>
        <p:nvPicPr>
          <p:cNvPr id="15" name="Рисунок 14" descr="Изображение 05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851589">
            <a:off x="873008" y="3830128"/>
            <a:ext cx="3325416" cy="2494062"/>
          </a:xfrm>
          <a:prstGeom prst="rect">
            <a:avLst/>
          </a:prstGeom>
        </p:spPr>
      </p:pic>
      <p:pic>
        <p:nvPicPr>
          <p:cNvPr id="16" name="Содержимое 13" descr="Изображение 02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265722">
            <a:off x="4480659" y="3442095"/>
            <a:ext cx="2325934" cy="3101247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ru-RU" dirty="0" smtClean="0"/>
              <a:t>Творческие проекты учащихся</a:t>
            </a:r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Галина Владимировна\для электронного портфолио\30 марта 2001 год 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6392" y="70138"/>
            <a:ext cx="4919863" cy="664501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G:\Галина Владимировна\для электронного портфолио\30 марта 2001 год 0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8053" y="332656"/>
            <a:ext cx="4774187" cy="644825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fade thruBlk="1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106</TotalTime>
  <Words>121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К вопросу адаптации учащихся при переходе из начального в среднее звено.</vt:lpstr>
      <vt:lpstr>Три аспекта преемственности:</vt:lpstr>
      <vt:lpstr> Современный выпускник начальной школы. </vt:lpstr>
      <vt:lpstr>Типовые тестовые задания</vt:lpstr>
      <vt:lpstr>Творческие проекты учащихся</vt:lpstr>
      <vt:lpstr>Творческие проекты учащихся</vt:lpstr>
      <vt:lpstr>Слайд 7</vt:lpstr>
      <vt:lpstr>Слайд 8</vt:lpstr>
      <vt:lpstr>Спасибо за внимание!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Семья Матрюк</dc:creator>
  <cp:lastModifiedBy> Галина Иваненко</cp:lastModifiedBy>
  <cp:revision>14</cp:revision>
  <dcterms:created xsi:type="dcterms:W3CDTF">2011-08-02T18:54:38Z</dcterms:created>
  <dcterms:modified xsi:type="dcterms:W3CDTF">2012-01-13T15:00:29Z</dcterms:modified>
</cp:coreProperties>
</file>