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83" r:id="rId3"/>
    <p:sldId id="288" r:id="rId4"/>
    <p:sldId id="290" r:id="rId5"/>
    <p:sldId id="263" r:id="rId6"/>
    <p:sldId id="264" r:id="rId7"/>
    <p:sldId id="265" r:id="rId8"/>
    <p:sldId id="270" r:id="rId9"/>
    <p:sldId id="271" r:id="rId10"/>
    <p:sldId id="272" r:id="rId11"/>
    <p:sldId id="275" r:id="rId12"/>
    <p:sldId id="276" r:id="rId13"/>
    <p:sldId id="277" r:id="rId14"/>
    <p:sldId id="280" r:id="rId15"/>
    <p:sldId id="284" r:id="rId16"/>
    <p:sldId id="282" r:id="rId17"/>
    <p:sldId id="261" r:id="rId18"/>
    <p:sldId id="259" r:id="rId19"/>
    <p:sldId id="258" r:id="rId20"/>
    <p:sldId id="260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90" autoAdjust="0"/>
    <p:restoredTop sz="94660"/>
  </p:normalViewPr>
  <p:slideViewPr>
    <p:cSldViewPr>
      <p:cViewPr varScale="1">
        <p:scale>
          <a:sx n="78" d="100"/>
          <a:sy n="78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DCA2E9-EB96-41AE-9A27-B9C0A0D2B6CA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179FEE-EFAF-487F-BBE7-05CE3FF12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FDEA20-54BA-468A-AEAE-87EECFD598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2CAA4D-F09D-4D9C-BCC4-187D6F85735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F3F5CD-4224-45CB-9132-0D593DB79B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27927-22B5-4626-A7C7-95EBFCDA46D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5F5506-DE75-4D47-AAF0-A31CDBFF8D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D93C7F-C9E0-439F-8B00-87C9EC0C9B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50F5E0-6A26-45D3-971A-0B023AD4DCE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6C246C-795B-4C40-A3BB-B3C4FB4E13C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AE0B99-6685-4BF6-AA09-C1FA4CFD79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BBB283-C735-4E3B-9A1C-BC623B91E7D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C17B61-9B27-4BF3-9BAA-AD199ECC0AF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2BDE20-CB60-4248-88A7-75B1A0D860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9DA333-F060-4929-8AD9-1C13ED87282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A08466-4BD4-46EF-A7C6-7C2F3D0683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4AF1D4-C722-4C71-BC84-A8335ADF57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84FEFD-7D1B-45E5-BAB3-0F39E3FD22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D85734-A38A-4DDC-B940-63E36C2583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1E3881-39F3-49CE-9259-F0D89C5002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FF79EB-9D7A-4807-AAD1-B74E5E12D8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E3F739-6C7C-4021-811F-1D55D81F2F3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E564ED-1D0E-4E3E-B9B6-7540E55FC66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F67BC-A835-448F-A240-600D5D0C21F0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78B85-EA06-4ADE-930D-953CC9D7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0262A-76C0-4AC2-8476-FF95E5098B35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0EC38-39AC-4235-BB16-BC092BEDA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CF17-C162-4F95-B3AF-253D1840F434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EC52-BE53-498D-BD1A-7B22763C1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D0456-514F-4889-B34C-557BA88C28C1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C87B0-00C5-49DD-986D-58E76995E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D894E-16D8-42BC-9B84-497BB763F284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01F2E-BCEF-4635-978B-91A8B4114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DB607-D28D-4B1C-A163-D221C43D8990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DDA40-358E-49C5-B130-AAB57CBAB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D0B9E-1F95-4C14-924C-B3A4811A69DC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7C950-F9D3-4F83-8C15-BC1509C2D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02212-AA45-43CD-85F2-C620C6ED668F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17FD-F042-42DC-BA16-26643DE92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BD47F-D725-4940-BBFD-47D03C89CAA4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2DA9-71FC-4F1A-87AE-5885CC801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F2AE-9947-47F1-AC08-7613E5000561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29B08-7FF2-4A4C-AFC8-5A05320BB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AFFC-A88E-470E-B7F2-9FEE3855D192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395DE-1FE8-49F9-AFB8-E0D756B2E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51B5E3-9AC8-4BE9-B606-A4ECEB34317F}" type="datetimeFigureOut">
              <a:rPr lang="ru-RU"/>
              <a:pPr>
                <a:defRPr/>
              </a:pPr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337AB9-459D-4202-9A4C-3851804BE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позитивного влияния компьютерного творчества на учебную деятельность старших подростков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0188" y="5857875"/>
            <a:ext cx="6400800" cy="7143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u="sng" dirty="0" smtClean="0"/>
              <a:t>Создание 3 </a:t>
            </a:r>
            <a:r>
              <a:rPr lang="en-US" sz="4000" b="1" u="sng" dirty="0" smtClean="0"/>
              <a:t>d </a:t>
            </a:r>
            <a:r>
              <a:rPr lang="ru-RU" sz="4000" b="1" u="sng" dirty="0" smtClean="0"/>
              <a:t>моделей </a:t>
            </a:r>
            <a:endParaRPr lang="ru-RU" sz="4000" b="1" u="sng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дминистратор\Мои документы\проект по биологии\проект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Создание ДНК внутри хромосомы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C:\Documents and Settings\Администратор\Мои документы\проект по биологии\проект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Результат работы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50000" endPos="50000" dist="5000" dir="5400000" sy="-100000" rotWithShape="0"/>
                </a:effectLst>
              </a:rPr>
              <a:t>Создание модели ДНК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 descr="C:\Documents and Settings\Администратор\Мои документы\проект по биологии\проект\1.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000240"/>
            <a:ext cx="4500000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Администратор\Мои документы\проект по биологии\проект\1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Создание спирали ДНК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Администратор\Мои документы\проект по биологии\проект\1.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Создание азотистого основания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2" descr="днк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Результат работы</a:t>
            </a:r>
          </a:p>
        </p:txBody>
      </p:sp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Создание модели клетки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3314" name="Picture 2" descr="H:\биология\Изображения\клетка\1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643050"/>
            <a:ext cx="4500000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1-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</a:rPr>
              <a:t> Создание сферы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Содержимое 3" descr="1-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</a:rPr>
              <a:t>Придание сфере неровности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3" descr="1-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</a:rPr>
              <a:t>Создание митохондрий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работы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smtClean="0"/>
              <a:t>Ознакомление с областью применения программы</a:t>
            </a:r>
          </a:p>
          <a:p>
            <a:r>
              <a:rPr lang="ru-RU" sz="4400" smtClean="0"/>
              <a:t>Изучение особенностей строения структур клетки</a:t>
            </a:r>
          </a:p>
          <a:p>
            <a:r>
              <a:rPr lang="ru-RU" sz="4400" smtClean="0"/>
              <a:t>Разработка объемных фигур с помощью программы 3</a:t>
            </a:r>
            <a:r>
              <a:rPr lang="en-US" sz="4400" smtClean="0"/>
              <a:t> ds max</a:t>
            </a:r>
            <a:endParaRPr lang="ru-RU" sz="440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1-5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</a:rPr>
              <a:t>Создание аппарата Гольджи и лизосом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292895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Спасибо за внимание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3429000" y="4643438"/>
            <a:ext cx="2071688" cy="1785937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Содержимое 3" descr="1275037746_avatar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28813" y="428625"/>
            <a:ext cx="5143500" cy="6078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262598064_3ds-max-6-seat-dining-ta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14313"/>
            <a:ext cx="807402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80000" cy="116205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err="1" smtClean="0"/>
              <a:t>FumeFX</a:t>
            </a:r>
            <a:endParaRPr lang="ru-RU" sz="6000" dirty="0"/>
          </a:p>
        </p:txBody>
      </p:sp>
      <p:pic>
        <p:nvPicPr>
          <p:cNvPr id="4" name="Содержимое 3" descr="fume Fx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3372" y="1643050"/>
            <a:ext cx="4286250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эффекты огня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языки пламени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дым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3050"/>
            <a:ext cx="8280000" cy="1162050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err="1" smtClean="0"/>
              <a:t>DreamScape</a:t>
            </a:r>
            <a:endParaRPr lang="ru-RU" sz="6000" dirty="0"/>
          </a:p>
        </p:txBody>
      </p:sp>
      <p:pic>
        <p:nvPicPr>
          <p:cNvPr id="4" name="Содержимое 3" descr="DreamScap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7686" y="2214554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00488" cy="46910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ландшафт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горы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небо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атмосферные  эффекты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80000" cy="116205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err="1" smtClean="0"/>
              <a:t>AfterBurn</a:t>
            </a:r>
            <a:endParaRPr lang="ru-RU" sz="6000" dirty="0"/>
          </a:p>
        </p:txBody>
      </p:sp>
      <p:pic>
        <p:nvPicPr>
          <p:cNvPr id="4" name="Содержимое 3" descr="AfterBur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43306" y="2214554"/>
            <a:ext cx="5111750" cy="3413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облака дыма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взрывы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 Создание объемной модели хромосомы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Администратор\Мои документы\проект по биологии\проект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285992"/>
            <a:ext cx="4500000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Мои документы\проект по биологии\проект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Создание плеча хромосомы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110</TotalTime>
  <Words>122</Words>
  <PresentationFormat>Экран (4:3)</PresentationFormat>
  <Paragraphs>53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Примеры позитивного влияния компьютерного творчества на учебную деятельность старших подростков</vt:lpstr>
      <vt:lpstr>Задачи работы</vt:lpstr>
      <vt:lpstr>Слайд 3</vt:lpstr>
      <vt:lpstr>Слайд 4</vt:lpstr>
      <vt:lpstr>FumeFX</vt:lpstr>
      <vt:lpstr>DreamScape</vt:lpstr>
      <vt:lpstr>AfterBurn</vt:lpstr>
      <vt:lpstr> Создание объемной модели хромосомы</vt:lpstr>
      <vt:lpstr>Создание плеча хромосомы</vt:lpstr>
      <vt:lpstr>Создание ДНК внутри хромосомы</vt:lpstr>
      <vt:lpstr>Результат работы</vt:lpstr>
      <vt:lpstr>Создание модели ДНК</vt:lpstr>
      <vt:lpstr>Создание спирали ДНК</vt:lpstr>
      <vt:lpstr>Создание азотистого основания</vt:lpstr>
      <vt:lpstr>Результат работы</vt:lpstr>
      <vt:lpstr>Создание модели клетки</vt:lpstr>
      <vt:lpstr> Создание сферы</vt:lpstr>
      <vt:lpstr>Придание сфере неровности</vt:lpstr>
      <vt:lpstr>Создание митохондрий</vt:lpstr>
      <vt:lpstr>Создание аппарата Гольджи и лизосом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Примеры позитивного влияния компьютерного творчества на учебную деятельность старших подростков</dc:title>
  <cp:lastModifiedBy>maria</cp:lastModifiedBy>
  <cp:revision>31</cp:revision>
  <dcterms:modified xsi:type="dcterms:W3CDTF">2012-02-06T13:56:36Z</dcterms:modified>
</cp:coreProperties>
</file>