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Трудоустройство </a:t>
            </a:r>
            <a:r>
              <a:rPr lang="ru-RU" baseline="0" dirty="0" smtClean="0"/>
              <a:t> </a:t>
            </a:r>
            <a:r>
              <a:rPr lang="ru-RU" dirty="0" smtClean="0"/>
              <a:t>учащихся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 учащихся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инвалиды</c:v>
                </c:pt>
                <c:pt idx="1">
                  <c:v>другая профессия</c:v>
                </c:pt>
                <c:pt idx="2">
                  <c:v>швея ПУ №11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Percent val="1"/>
        </c:dLbls>
      </c:pie3DChart>
      <c:spPr>
        <a:noFill/>
        <a:ln w="25397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BE69E17-1FD1-4604-BDBB-78E1EE9082C7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AD676BE-EF70-42AA-AE6E-0E6DC90AD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«Нет ничего важнее, чем научить детей работать»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Тема: «Куда пойти работать?</a:t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6215082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технологии: Курганская Л.М.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/>
              <a:t>.  Обсудить с родителями проблемы трудоустройства. </a:t>
            </a:r>
          </a:p>
          <a:p>
            <a:pPr>
              <a:buNone/>
            </a:pPr>
            <a:r>
              <a:rPr lang="ru-RU" dirty="0"/>
              <a:t>2. Познакомить с особенностями отдельных профессий. </a:t>
            </a:r>
          </a:p>
          <a:p>
            <a:pPr>
              <a:buNone/>
            </a:pPr>
            <a:r>
              <a:rPr lang="ru-RU" dirty="0"/>
              <a:t>3. Информировать о профессиональных склонностях учащихся.</a:t>
            </a:r>
          </a:p>
          <a:p>
            <a:pPr>
              <a:buNone/>
            </a:pPr>
            <a:r>
              <a:rPr lang="ru-RU" dirty="0"/>
              <a:t> 4. Рекомендации для родителей и учеников.</a:t>
            </a:r>
          </a:p>
          <a:p>
            <a:pPr>
              <a:buNone/>
            </a:pPr>
            <a:r>
              <a:rPr lang="ru-RU" dirty="0"/>
              <a:t>           </a:t>
            </a:r>
          </a:p>
          <a:p>
            <a:pPr>
              <a:buNone/>
            </a:pPr>
            <a:r>
              <a:rPr lang="ru-RU" dirty="0" smtClean="0"/>
              <a:t>                                       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/>
              <a:t>«Честный и по – своему умный сапожник, который в совершенстве владеет своим ремеслом, выше плохого генерала».        </a:t>
            </a:r>
            <a:br>
              <a:rPr lang="ru-RU" sz="2000" dirty="0" smtClean="0"/>
            </a:br>
            <a:r>
              <a:rPr lang="ru-RU" sz="2000" dirty="0" smtClean="0"/>
              <a:t>В.Г.Белинский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2952756" cy="221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214818"/>
            <a:ext cx="311944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428736"/>
            <a:ext cx="31326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214818"/>
            <a:ext cx="2928958" cy="219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2928934"/>
            <a:ext cx="3476631" cy="231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важнее – место работы или готовность?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1538" y="1428736"/>
            <a:ext cx="7615262" cy="45910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6429420" cy="482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/>
        </p:nvGraphicFramePr>
        <p:xfrm>
          <a:off x="714348" y="571480"/>
          <a:ext cx="8143875" cy="5500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786058"/>
            <a:ext cx="8263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E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</TotalTime>
  <Words>94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Тема: «Куда пойти работать? </vt:lpstr>
      <vt:lpstr>Цели: </vt:lpstr>
      <vt:lpstr>«Честный и по – своему умный сапожник, который в совершенстве владеет своим ремеслом, выше плохого генерала».         В.Г.Белинский</vt:lpstr>
      <vt:lpstr>Что важнее – место работы или готовность?</vt:lpstr>
      <vt:lpstr>Слайд 5</vt:lpstr>
      <vt:lpstr>Слайд 6</vt:lpstr>
    </vt:vector>
  </TitlesOfParts>
  <Company>школа №10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«Куда пойти работать? </dc:title>
  <dc:creator>server</dc:creator>
  <cp:lastModifiedBy>Admin</cp:lastModifiedBy>
  <cp:revision>5</cp:revision>
  <dcterms:created xsi:type="dcterms:W3CDTF">2010-04-22T01:53:23Z</dcterms:created>
  <dcterms:modified xsi:type="dcterms:W3CDTF">2012-02-22T15:30:50Z</dcterms:modified>
</cp:coreProperties>
</file>