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79" r:id="rId4"/>
    <p:sldId id="263" r:id="rId5"/>
    <p:sldId id="264" r:id="rId6"/>
    <p:sldId id="270" r:id="rId7"/>
    <p:sldId id="271" r:id="rId8"/>
    <p:sldId id="265" r:id="rId9"/>
    <p:sldId id="266" r:id="rId10"/>
    <p:sldId id="267" r:id="rId11"/>
    <p:sldId id="272" r:id="rId12"/>
    <p:sldId id="273" r:id="rId13"/>
    <p:sldId id="274" r:id="rId14"/>
    <p:sldId id="258" r:id="rId15"/>
    <p:sldId id="257" r:id="rId16"/>
    <p:sldId id="260" r:id="rId17"/>
    <p:sldId id="261" r:id="rId18"/>
    <p:sldId id="262" r:id="rId19"/>
    <p:sldId id="259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102" y="-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/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/>
            </a:p>
          </p:txBody>
        </p:sp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4944" y="0"/>
              <a:ext cx="816" cy="3975"/>
              <a:chOff x="4944" y="0"/>
              <a:chExt cx="816" cy="3975"/>
            </a:xfrm>
          </p:grpSpPr>
          <p:grpSp>
            <p:nvGrpSpPr>
              <p:cNvPr id="4" name="Group 7"/>
              <p:cNvGrpSpPr>
                <a:grpSpLocks/>
              </p:cNvGrpSpPr>
              <p:nvPr userDrawn="1"/>
            </p:nvGrpSpPr>
            <p:grpSpPr bwMode="auto">
              <a:xfrm>
                <a:off x="5280" y="0"/>
                <a:ext cx="480" cy="1431"/>
                <a:chOff x="5280" y="0"/>
                <a:chExt cx="480" cy="1431"/>
              </a:xfrm>
            </p:grpSpPr>
            <p:grpSp>
              <p:nvGrpSpPr>
                <p:cNvPr id="8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5" y="-1"/>
                  <a:ext cx="174" cy="176"/>
                  <a:chOff x="1667" y="323"/>
                  <a:chExt cx="1690" cy="2560"/>
                </a:xfrm>
              </p:grpSpPr>
              <p:grpSp>
                <p:nvGrpSpPr>
                  <p:cNvPr id="20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67" y="323"/>
                    <a:ext cx="1690" cy="2560"/>
                    <a:chOff x="1667" y="323"/>
                    <a:chExt cx="1690" cy="2560"/>
                  </a:xfrm>
                </p:grpSpPr>
                <p:sp>
                  <p:nvSpPr>
                    <p:cNvPr id="57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123" y="323"/>
                      <a:ext cx="1234" cy="2560"/>
                    </a:xfrm>
                    <a:custGeom>
                      <a:avLst/>
                      <a:gdLst/>
                      <a:ahLst/>
                      <a:cxnLst>
                        <a:cxn ang="0">
                          <a:pos x="337" y="283"/>
                        </a:cxn>
                        <a:cxn ang="0">
                          <a:pos x="415" y="115"/>
                        </a:cxn>
                        <a:cxn ang="0">
                          <a:pos x="583" y="7"/>
                        </a:cxn>
                        <a:cxn ang="0">
                          <a:pos x="895" y="61"/>
                        </a:cxn>
                        <a:cxn ang="0">
                          <a:pos x="1051" y="349"/>
                        </a:cxn>
                        <a:cxn ang="0">
                          <a:pos x="979" y="769"/>
                        </a:cxn>
                        <a:cxn ang="0">
                          <a:pos x="943" y="943"/>
                        </a:cxn>
                        <a:cxn ang="0">
                          <a:pos x="1105" y="1075"/>
                        </a:cxn>
                        <a:cxn ang="0">
                          <a:pos x="1231" y="1525"/>
                        </a:cxn>
                        <a:cxn ang="0">
                          <a:pos x="1123" y="1969"/>
                        </a:cxn>
                        <a:cxn ang="0">
                          <a:pos x="907" y="2077"/>
                        </a:cxn>
                        <a:cxn ang="0">
                          <a:pos x="721" y="2059"/>
                        </a:cxn>
                        <a:cxn ang="0">
                          <a:pos x="655" y="2251"/>
                        </a:cxn>
                        <a:cxn ang="0">
                          <a:pos x="529" y="2527"/>
                        </a:cxn>
                        <a:cxn ang="0">
                          <a:pos x="211" y="2509"/>
                        </a:cxn>
                        <a:cxn ang="0">
                          <a:pos x="31" y="2227"/>
                        </a:cxn>
                        <a:cxn ang="0">
                          <a:pos x="25" y="1969"/>
                        </a:cxn>
                        <a:cxn ang="0">
                          <a:pos x="145" y="1651"/>
                        </a:cxn>
                        <a:cxn ang="0">
                          <a:pos x="259" y="1513"/>
                        </a:cxn>
                        <a:cxn ang="0">
                          <a:pos x="217" y="1729"/>
                        </a:cxn>
                        <a:cxn ang="0">
                          <a:pos x="73" y="2023"/>
                        </a:cxn>
                        <a:cxn ang="0">
                          <a:pos x="169" y="2323"/>
                        </a:cxn>
                        <a:cxn ang="0">
                          <a:pos x="439" y="2431"/>
                        </a:cxn>
                        <a:cxn ang="0">
                          <a:pos x="595" y="2227"/>
                        </a:cxn>
                        <a:cxn ang="0">
                          <a:pos x="577" y="1807"/>
                        </a:cxn>
                        <a:cxn ang="0">
                          <a:pos x="493" y="1531"/>
                        </a:cxn>
                        <a:cxn ang="0">
                          <a:pos x="535" y="1459"/>
                        </a:cxn>
                        <a:cxn ang="0">
                          <a:pos x="625" y="1633"/>
                        </a:cxn>
                        <a:cxn ang="0">
                          <a:pos x="721" y="1933"/>
                        </a:cxn>
                        <a:cxn ang="0">
                          <a:pos x="967" y="1963"/>
                        </a:cxn>
                        <a:cxn ang="0">
                          <a:pos x="1135" y="1687"/>
                        </a:cxn>
                        <a:cxn ang="0">
                          <a:pos x="1117" y="1273"/>
                        </a:cxn>
                        <a:cxn ang="0">
                          <a:pos x="883" y="1057"/>
                        </a:cxn>
                        <a:cxn ang="0">
                          <a:pos x="679" y="1129"/>
                        </a:cxn>
                        <a:cxn ang="0">
                          <a:pos x="577" y="1117"/>
                        </a:cxn>
                        <a:cxn ang="0">
                          <a:pos x="619" y="1033"/>
                        </a:cxn>
                        <a:cxn ang="0">
                          <a:pos x="811" y="937"/>
                        </a:cxn>
                        <a:cxn ang="0">
                          <a:pos x="949" y="613"/>
                        </a:cxn>
                        <a:cxn ang="0">
                          <a:pos x="883" y="175"/>
                        </a:cxn>
                        <a:cxn ang="0">
                          <a:pos x="619" y="103"/>
                        </a:cxn>
                        <a:cxn ang="0">
                          <a:pos x="391" y="355"/>
                        </a:cxn>
                        <a:cxn ang="0">
                          <a:pos x="403" y="763"/>
                        </a:cxn>
                        <a:cxn ang="0">
                          <a:pos x="343" y="949"/>
                        </a:cxn>
                        <a:cxn ang="0">
                          <a:pos x="289" y="685"/>
                        </a:cxn>
                        <a:cxn ang="0">
                          <a:pos x="307" y="367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58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667" y="381"/>
                      <a:ext cx="865" cy="2065"/>
                    </a:xfrm>
                    <a:custGeom>
                      <a:avLst/>
                      <a:gdLst/>
                      <a:ahLst/>
                      <a:cxnLst>
                        <a:cxn ang="0">
                          <a:pos x="785" y="530"/>
                        </a:cxn>
                        <a:cxn ang="0">
                          <a:pos x="797" y="350"/>
                        </a:cxn>
                        <a:cxn ang="0">
                          <a:pos x="863" y="206"/>
                        </a:cxn>
                        <a:cxn ang="0">
                          <a:pos x="809" y="218"/>
                        </a:cxn>
                        <a:cxn ang="0">
                          <a:pos x="749" y="218"/>
                        </a:cxn>
                        <a:cxn ang="0">
                          <a:pos x="683" y="116"/>
                        </a:cxn>
                        <a:cxn ang="0">
                          <a:pos x="611" y="32"/>
                        </a:cxn>
                        <a:cxn ang="0">
                          <a:pos x="509" y="2"/>
                        </a:cxn>
                        <a:cxn ang="0">
                          <a:pos x="407" y="20"/>
                        </a:cxn>
                        <a:cxn ang="0">
                          <a:pos x="281" y="74"/>
                        </a:cxn>
                        <a:cxn ang="0">
                          <a:pos x="173" y="206"/>
                        </a:cxn>
                        <a:cxn ang="0">
                          <a:pos x="119" y="404"/>
                        </a:cxn>
                        <a:cxn ang="0">
                          <a:pos x="131" y="590"/>
                        </a:cxn>
                        <a:cxn ang="0">
                          <a:pos x="173" y="782"/>
                        </a:cxn>
                        <a:cxn ang="0">
                          <a:pos x="197" y="884"/>
                        </a:cxn>
                        <a:cxn ang="0">
                          <a:pos x="167" y="986"/>
                        </a:cxn>
                        <a:cxn ang="0">
                          <a:pos x="65" y="1124"/>
                        </a:cxn>
                        <a:cxn ang="0">
                          <a:pos x="17" y="1298"/>
                        </a:cxn>
                        <a:cxn ang="0">
                          <a:pos x="5" y="1550"/>
                        </a:cxn>
                        <a:cxn ang="0">
                          <a:pos x="47" y="1748"/>
                        </a:cxn>
                        <a:cxn ang="0">
                          <a:pos x="131" y="1898"/>
                        </a:cxn>
                        <a:cxn ang="0">
                          <a:pos x="299" y="1988"/>
                        </a:cxn>
                        <a:cxn ang="0">
                          <a:pos x="425" y="1982"/>
                        </a:cxn>
                        <a:cxn ang="0">
                          <a:pos x="467" y="1994"/>
                        </a:cxn>
                        <a:cxn ang="0">
                          <a:pos x="497" y="2066"/>
                        </a:cxn>
                        <a:cxn ang="0">
                          <a:pos x="497" y="1964"/>
                        </a:cxn>
                        <a:cxn ang="0">
                          <a:pos x="557" y="1778"/>
                        </a:cxn>
                        <a:cxn ang="0">
                          <a:pos x="617" y="1658"/>
                        </a:cxn>
                        <a:cxn ang="0">
                          <a:pos x="581" y="1700"/>
                        </a:cxn>
                        <a:cxn ang="0">
                          <a:pos x="515" y="1820"/>
                        </a:cxn>
                        <a:cxn ang="0">
                          <a:pos x="407" y="1904"/>
                        </a:cxn>
                        <a:cxn ang="0">
                          <a:pos x="269" y="1898"/>
                        </a:cxn>
                        <a:cxn ang="0">
                          <a:pos x="179" y="1814"/>
                        </a:cxn>
                        <a:cxn ang="0">
                          <a:pos x="113" y="1640"/>
                        </a:cxn>
                        <a:cxn ang="0">
                          <a:pos x="107" y="1394"/>
                        </a:cxn>
                        <a:cxn ang="0">
                          <a:pos x="137" y="1190"/>
                        </a:cxn>
                        <a:cxn ang="0">
                          <a:pos x="203" y="1070"/>
                        </a:cxn>
                        <a:cxn ang="0">
                          <a:pos x="323" y="1022"/>
                        </a:cxn>
                        <a:cxn ang="0">
                          <a:pos x="509" y="1076"/>
                        </a:cxn>
                        <a:cxn ang="0">
                          <a:pos x="611" y="1124"/>
                        </a:cxn>
                        <a:cxn ang="0">
                          <a:pos x="665" y="1100"/>
                        </a:cxn>
                        <a:cxn ang="0">
                          <a:pos x="659" y="1046"/>
                        </a:cxn>
                        <a:cxn ang="0">
                          <a:pos x="611" y="1004"/>
                        </a:cxn>
                        <a:cxn ang="0">
                          <a:pos x="497" y="980"/>
                        </a:cxn>
                        <a:cxn ang="0">
                          <a:pos x="323" y="896"/>
                        </a:cxn>
                        <a:cxn ang="0">
                          <a:pos x="233" y="680"/>
                        </a:cxn>
                        <a:cxn ang="0">
                          <a:pos x="209" y="416"/>
                        </a:cxn>
                        <a:cxn ang="0">
                          <a:pos x="317" y="170"/>
                        </a:cxn>
                        <a:cxn ang="0">
                          <a:pos x="485" y="110"/>
                        </a:cxn>
                        <a:cxn ang="0">
                          <a:pos x="617" y="164"/>
                        </a:cxn>
                        <a:cxn ang="0">
                          <a:pos x="707" y="290"/>
                        </a:cxn>
                        <a:cxn ang="0">
                          <a:pos x="737" y="428"/>
                        </a:cxn>
                        <a:cxn ang="0">
                          <a:pos x="773" y="602"/>
                        </a:cxn>
                        <a:cxn ang="0">
                          <a:pos x="809" y="584"/>
                        </a:cxn>
                        <a:cxn ang="0">
                          <a:pos x="785" y="530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sp>
                <p:nvSpPr>
                  <p:cNvPr id="51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396" y="1428"/>
                    <a:ext cx="175" cy="247"/>
                  </a:xfrm>
                  <a:prstGeom prst="ellipse">
                    <a:avLst/>
                  </a:prstGeom>
                  <a:solidFill>
                    <a:srgbClr val="E7D6B7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2" name="Freeform 13"/>
                  <p:cNvSpPr>
                    <a:spLocks/>
                  </p:cNvSpPr>
                  <p:nvPr/>
                </p:nvSpPr>
                <p:spPr bwMode="auto">
                  <a:xfrm>
                    <a:off x="2609" y="745"/>
                    <a:ext cx="262" cy="524"/>
                  </a:xfrm>
                  <a:custGeom>
                    <a:avLst/>
                    <a:gdLst/>
                    <a:ahLst/>
                    <a:cxnLst>
                      <a:cxn ang="0">
                        <a:pos x="3" y="483"/>
                      </a:cxn>
                      <a:cxn ang="0">
                        <a:pos x="27" y="273"/>
                      </a:cxn>
                      <a:cxn ang="0">
                        <a:pos x="111" y="45"/>
                      </a:cxn>
                      <a:cxn ang="0">
                        <a:pos x="183" y="3"/>
                      </a:cxn>
                      <a:cxn ang="0">
                        <a:pos x="237" y="39"/>
                      </a:cxn>
                      <a:cxn ang="0">
                        <a:pos x="261" y="129"/>
                      </a:cxn>
                      <a:cxn ang="0">
                        <a:pos x="207" y="273"/>
                      </a:cxn>
                      <a:cxn ang="0">
                        <a:pos x="105" y="477"/>
                      </a:cxn>
                      <a:cxn ang="0">
                        <a:pos x="45" y="501"/>
                      </a:cxn>
                      <a:cxn ang="0">
                        <a:pos x="3" y="483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3" name="Freeform 14"/>
                  <p:cNvSpPr>
                    <a:spLocks/>
                  </p:cNvSpPr>
                  <p:nvPr/>
                </p:nvSpPr>
                <p:spPr bwMode="auto">
                  <a:xfrm>
                    <a:off x="2677" y="1588"/>
                    <a:ext cx="398" cy="349"/>
                  </a:xfrm>
                  <a:custGeom>
                    <a:avLst/>
                    <a:gdLst/>
                    <a:ahLst/>
                    <a:cxnLst>
                      <a:cxn ang="0">
                        <a:pos x="100" y="201"/>
                      </a:cxn>
                      <a:cxn ang="0">
                        <a:pos x="16" y="87"/>
                      </a:cxn>
                      <a:cxn ang="0">
                        <a:pos x="4" y="45"/>
                      </a:cxn>
                      <a:cxn ang="0">
                        <a:pos x="28" y="3"/>
                      </a:cxn>
                      <a:cxn ang="0">
                        <a:pos x="130" y="27"/>
                      </a:cxn>
                      <a:cxn ang="0">
                        <a:pos x="250" y="75"/>
                      </a:cxn>
                      <a:cxn ang="0">
                        <a:pos x="364" y="159"/>
                      </a:cxn>
                      <a:cxn ang="0">
                        <a:pos x="388" y="273"/>
                      </a:cxn>
                      <a:cxn ang="0">
                        <a:pos x="340" y="333"/>
                      </a:cxn>
                      <a:cxn ang="0">
                        <a:pos x="244" y="315"/>
                      </a:cxn>
                      <a:cxn ang="0">
                        <a:pos x="100" y="20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4" name="Freeform 15"/>
                  <p:cNvSpPr>
                    <a:spLocks/>
                  </p:cNvSpPr>
                  <p:nvPr/>
                </p:nvSpPr>
                <p:spPr bwMode="auto">
                  <a:xfrm>
                    <a:off x="2425" y="1923"/>
                    <a:ext cx="146" cy="567"/>
                  </a:xfrm>
                  <a:custGeom>
                    <a:avLst/>
                    <a:gdLst/>
                    <a:ahLst/>
                    <a:cxnLst>
                      <a:cxn ang="0">
                        <a:pos x="18" y="165"/>
                      </a:cxn>
                      <a:cxn ang="0">
                        <a:pos x="42" y="39"/>
                      </a:cxn>
                      <a:cxn ang="0">
                        <a:pos x="66" y="3"/>
                      </a:cxn>
                      <a:cxn ang="0">
                        <a:pos x="108" y="27"/>
                      </a:cxn>
                      <a:cxn ang="0">
                        <a:pos x="138" y="165"/>
                      </a:cxn>
                      <a:cxn ang="0">
                        <a:pos x="144" y="423"/>
                      </a:cxn>
                      <a:cxn ang="0">
                        <a:pos x="96" y="543"/>
                      </a:cxn>
                      <a:cxn ang="0">
                        <a:pos x="24" y="513"/>
                      </a:cxn>
                      <a:cxn ang="0">
                        <a:pos x="0" y="315"/>
                      </a:cxn>
                      <a:cxn ang="0">
                        <a:pos x="18" y="165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5" name="Freeform 16"/>
                  <p:cNvSpPr>
                    <a:spLocks/>
                  </p:cNvSpPr>
                  <p:nvPr/>
                </p:nvSpPr>
                <p:spPr bwMode="auto">
                  <a:xfrm>
                    <a:off x="1910" y="1588"/>
                    <a:ext cx="389" cy="247"/>
                  </a:xfrm>
                  <a:custGeom>
                    <a:avLst/>
                    <a:gdLst/>
                    <a:ahLst/>
                    <a:cxnLst>
                      <a:cxn ang="0">
                        <a:pos x="175" y="61"/>
                      </a:cxn>
                      <a:cxn ang="0">
                        <a:pos x="307" y="19"/>
                      </a:cxn>
                      <a:cxn ang="0">
                        <a:pos x="367" y="7"/>
                      </a:cxn>
                      <a:cxn ang="0">
                        <a:pos x="385" y="61"/>
                      </a:cxn>
                      <a:cxn ang="0">
                        <a:pos x="325" y="133"/>
                      </a:cxn>
                      <a:cxn ang="0">
                        <a:pos x="193" y="223"/>
                      </a:cxn>
                      <a:cxn ang="0">
                        <a:pos x="37" y="247"/>
                      </a:cxn>
                      <a:cxn ang="0">
                        <a:pos x="1" y="187"/>
                      </a:cxn>
                      <a:cxn ang="0">
                        <a:pos x="43" y="115"/>
                      </a:cxn>
                      <a:cxn ang="0">
                        <a:pos x="175" y="61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6" name="Freeform 17"/>
                  <p:cNvSpPr>
                    <a:spLocks/>
                  </p:cNvSpPr>
                  <p:nvPr/>
                </p:nvSpPr>
                <p:spPr bwMode="auto">
                  <a:xfrm>
                    <a:off x="2094" y="934"/>
                    <a:ext cx="233" cy="378"/>
                  </a:xfrm>
                  <a:custGeom>
                    <a:avLst/>
                    <a:gdLst/>
                    <a:ahLst/>
                    <a:cxnLst>
                      <a:cxn ang="0">
                        <a:pos x="78" y="270"/>
                      </a:cxn>
                      <a:cxn ang="0">
                        <a:pos x="24" y="192"/>
                      </a:cxn>
                      <a:cxn ang="0">
                        <a:pos x="0" y="96"/>
                      </a:cxn>
                      <a:cxn ang="0">
                        <a:pos x="24" y="12"/>
                      </a:cxn>
                      <a:cxn ang="0">
                        <a:pos x="120" y="24"/>
                      </a:cxn>
                      <a:cxn ang="0">
                        <a:pos x="180" y="132"/>
                      </a:cxn>
                      <a:cxn ang="0">
                        <a:pos x="234" y="306"/>
                      </a:cxn>
                      <a:cxn ang="0">
                        <a:pos x="204" y="378"/>
                      </a:cxn>
                      <a:cxn ang="0">
                        <a:pos x="168" y="354"/>
                      </a:cxn>
                      <a:cxn ang="0">
                        <a:pos x="78" y="270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pic>
              <p:nvPicPr>
                <p:cNvPr id="42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3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4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5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6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7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8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9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21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22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3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4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5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6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7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8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9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0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1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2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3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4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5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6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7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8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9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0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sp>
          <p:nvSpPr>
            <p:cNvPr id="9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/>
              <a:ahLst/>
              <a:cxnLst>
                <a:cxn ang="0">
                  <a:pos x="372" y="154"/>
                </a:cxn>
                <a:cxn ang="0">
                  <a:pos x="378" y="412"/>
                </a:cxn>
                <a:cxn ang="0">
                  <a:pos x="312" y="724"/>
                </a:cxn>
                <a:cxn ang="0">
                  <a:pos x="138" y="928"/>
                </a:cxn>
                <a:cxn ang="0">
                  <a:pos x="0" y="976"/>
                </a:cxn>
                <a:cxn ang="0">
                  <a:pos x="0" y="1222"/>
                </a:cxn>
                <a:cxn ang="0">
                  <a:pos x="750" y="1222"/>
                </a:cxn>
                <a:cxn ang="0">
                  <a:pos x="750" y="178"/>
                </a:cxn>
                <a:cxn ang="0">
                  <a:pos x="372" y="154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/>
              <a:ahLst/>
              <a:cxnLst>
                <a:cxn ang="0">
                  <a:pos x="0" y="1260"/>
                </a:cxn>
                <a:cxn ang="0">
                  <a:pos x="0" y="1134"/>
                </a:cxn>
                <a:cxn ang="0">
                  <a:pos x="210" y="1032"/>
                </a:cxn>
                <a:cxn ang="0">
                  <a:pos x="324" y="918"/>
                </a:cxn>
                <a:cxn ang="0">
                  <a:pos x="414" y="714"/>
                </a:cxn>
                <a:cxn ang="0">
                  <a:pos x="450" y="456"/>
                </a:cxn>
                <a:cxn ang="0">
                  <a:pos x="438" y="258"/>
                </a:cxn>
                <a:cxn ang="0">
                  <a:pos x="684" y="0"/>
                </a:cxn>
                <a:cxn ang="0">
                  <a:pos x="768" y="18"/>
                </a:cxn>
                <a:cxn ang="0">
                  <a:pos x="768" y="1254"/>
                </a:cxn>
                <a:cxn ang="0">
                  <a:pos x="0" y="1260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/>
              <a:ahLst/>
              <a:cxnLst>
                <a:cxn ang="0">
                  <a:pos x="550" y="115"/>
                </a:cxn>
                <a:cxn ang="0">
                  <a:pos x="460" y="529"/>
                </a:cxn>
                <a:cxn ang="0">
                  <a:pos x="298" y="925"/>
                </a:cxn>
                <a:cxn ang="0">
                  <a:pos x="76" y="1267"/>
                </a:cxn>
                <a:cxn ang="0">
                  <a:pos x="4" y="1339"/>
                </a:cxn>
                <a:cxn ang="0">
                  <a:pos x="100" y="1351"/>
                </a:cxn>
                <a:cxn ang="0">
                  <a:pos x="286" y="1399"/>
                </a:cxn>
                <a:cxn ang="0">
                  <a:pos x="394" y="1525"/>
                </a:cxn>
                <a:cxn ang="0">
                  <a:pos x="478" y="1705"/>
                </a:cxn>
                <a:cxn ang="0">
                  <a:pos x="478" y="1969"/>
                </a:cxn>
                <a:cxn ang="0">
                  <a:pos x="370" y="2263"/>
                </a:cxn>
                <a:cxn ang="0">
                  <a:pos x="124" y="2479"/>
                </a:cxn>
                <a:cxn ang="0">
                  <a:pos x="22" y="2515"/>
                </a:cxn>
                <a:cxn ang="0">
                  <a:pos x="196" y="2533"/>
                </a:cxn>
                <a:cxn ang="0">
                  <a:pos x="388" y="2455"/>
                </a:cxn>
                <a:cxn ang="0">
                  <a:pos x="502" y="2299"/>
                </a:cxn>
                <a:cxn ang="0">
                  <a:pos x="598" y="2197"/>
                </a:cxn>
                <a:cxn ang="0">
                  <a:pos x="694" y="2197"/>
                </a:cxn>
                <a:cxn ang="0">
                  <a:pos x="742" y="2230"/>
                </a:cxn>
                <a:cxn ang="0">
                  <a:pos x="712" y="2137"/>
                </a:cxn>
                <a:cxn ang="0">
                  <a:pos x="664" y="1807"/>
                </a:cxn>
                <a:cxn ang="0">
                  <a:pos x="670" y="1561"/>
                </a:cxn>
                <a:cxn ang="0">
                  <a:pos x="718" y="1393"/>
                </a:cxn>
                <a:cxn ang="0">
                  <a:pos x="748" y="1219"/>
                </a:cxn>
                <a:cxn ang="0">
                  <a:pos x="550" y="115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/>
              <a:ahLst/>
              <a:cxnLst>
                <a:cxn ang="0">
                  <a:pos x="486" y="3"/>
                </a:cxn>
                <a:cxn ang="0">
                  <a:pos x="402" y="381"/>
                </a:cxn>
                <a:cxn ang="0">
                  <a:pos x="216" y="777"/>
                </a:cxn>
                <a:cxn ang="0">
                  <a:pos x="0" y="1119"/>
                </a:cxn>
                <a:cxn ang="0">
                  <a:pos x="102" y="1101"/>
                </a:cxn>
                <a:cxn ang="0">
                  <a:pos x="282" y="1119"/>
                </a:cxn>
                <a:cxn ang="0">
                  <a:pos x="378" y="1185"/>
                </a:cxn>
                <a:cxn ang="0">
                  <a:pos x="432" y="1269"/>
                </a:cxn>
                <a:cxn ang="0">
                  <a:pos x="444" y="1365"/>
                </a:cxn>
                <a:cxn ang="0">
                  <a:pos x="498" y="1203"/>
                </a:cxn>
                <a:cxn ang="0">
                  <a:pos x="564" y="825"/>
                </a:cxn>
                <a:cxn ang="0">
                  <a:pos x="606" y="363"/>
                </a:cxn>
                <a:cxn ang="0">
                  <a:pos x="486" y="3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3" cstate="print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/>
              <a:ahLst/>
              <a:cxnLst>
                <a:cxn ang="0">
                  <a:pos x="42" y="61"/>
                </a:cxn>
                <a:cxn ang="0">
                  <a:pos x="156" y="517"/>
                </a:cxn>
                <a:cxn ang="0">
                  <a:pos x="288" y="991"/>
                </a:cxn>
                <a:cxn ang="0">
                  <a:pos x="414" y="1435"/>
                </a:cxn>
                <a:cxn ang="0">
                  <a:pos x="576" y="1807"/>
                </a:cxn>
                <a:cxn ang="0">
                  <a:pos x="576" y="3055"/>
                </a:cxn>
                <a:cxn ang="0">
                  <a:pos x="414" y="2557"/>
                </a:cxn>
                <a:cxn ang="0">
                  <a:pos x="252" y="1765"/>
                </a:cxn>
                <a:cxn ang="0">
                  <a:pos x="126" y="961"/>
                </a:cxn>
                <a:cxn ang="0">
                  <a:pos x="12" y="151"/>
                </a:cxn>
                <a:cxn ang="0">
                  <a:pos x="42" y="6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3" cstate="print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/>
              <a:ahLst/>
              <a:cxnLst>
                <a:cxn ang="0">
                  <a:pos x="69" y="63"/>
                </a:cxn>
                <a:cxn ang="0">
                  <a:pos x="207" y="549"/>
                </a:cxn>
                <a:cxn ang="0">
                  <a:pos x="381" y="1101"/>
                </a:cxn>
                <a:cxn ang="0">
                  <a:pos x="573" y="1575"/>
                </a:cxn>
                <a:cxn ang="0">
                  <a:pos x="573" y="1935"/>
                </a:cxn>
                <a:cxn ang="0">
                  <a:pos x="321" y="1449"/>
                </a:cxn>
                <a:cxn ang="0">
                  <a:pos x="147" y="699"/>
                </a:cxn>
                <a:cxn ang="0">
                  <a:pos x="15" y="171"/>
                </a:cxn>
                <a:cxn ang="0">
                  <a:pos x="69" y="63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/>
            </a:p>
          </p:txBody>
        </p:sp>
        <p:sp>
          <p:nvSpPr>
            <p:cNvPr id="18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/>
              <a:ahLst/>
              <a:cxnLst>
                <a:cxn ang="0">
                  <a:pos x="1" y="357"/>
                </a:cxn>
                <a:cxn ang="0">
                  <a:pos x="109" y="341"/>
                </a:cxn>
                <a:cxn ang="0">
                  <a:pos x="241" y="305"/>
                </a:cxn>
                <a:cxn ang="0">
                  <a:pos x="353" y="209"/>
                </a:cxn>
                <a:cxn ang="0">
                  <a:pos x="429" y="89"/>
                </a:cxn>
                <a:cxn ang="0">
                  <a:pos x="493" y="17"/>
                </a:cxn>
                <a:cxn ang="0">
                  <a:pos x="577" y="1"/>
                </a:cxn>
                <a:cxn ang="0">
                  <a:pos x="629" y="21"/>
                </a:cxn>
                <a:cxn ang="0">
                  <a:pos x="673" y="65"/>
                </a:cxn>
                <a:cxn ang="0">
                  <a:pos x="673" y="137"/>
                </a:cxn>
                <a:cxn ang="0">
                  <a:pos x="561" y="225"/>
                </a:cxn>
                <a:cxn ang="0">
                  <a:pos x="425" y="297"/>
                </a:cxn>
                <a:cxn ang="0">
                  <a:pos x="245" y="357"/>
                </a:cxn>
                <a:cxn ang="0">
                  <a:pos x="113" y="377"/>
                </a:cxn>
                <a:cxn ang="0">
                  <a:pos x="1" y="357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G0" fmla="+- 607 0 0"/>
                <a:gd name="G1" fmla="+- 21600 0 607"/>
                <a:gd name="G2" fmla="*/ 607 1 2"/>
                <a:gd name="G3" fmla="+- 21600 0 G2"/>
                <a:gd name="G4" fmla="+/ 607 21600 2"/>
                <a:gd name="G5" fmla="+/ G1 0 2"/>
                <a:gd name="G6" fmla="*/ 21600 21600 607"/>
                <a:gd name="G7" fmla="*/ G6 1 2"/>
                <a:gd name="G8" fmla="+- 21600 0 G7"/>
                <a:gd name="G9" fmla="*/ 21600 1 2"/>
                <a:gd name="G10" fmla="+- 607 0 G9"/>
                <a:gd name="G11" fmla="?: G10 G8 0"/>
                <a:gd name="G12" fmla="?: G10 G7 21600"/>
                <a:gd name="T0" fmla="*/ 21296 w 21600"/>
                <a:gd name="T1" fmla="*/ 10800 h 21600"/>
                <a:gd name="T2" fmla="*/ 10800 w 21600"/>
                <a:gd name="T3" fmla="*/ 21600 h 21600"/>
                <a:gd name="T4" fmla="*/ 304 w 21600"/>
                <a:gd name="T5" fmla="*/ 10800 h 21600"/>
                <a:gd name="T6" fmla="*/ 10800 w 21600"/>
                <a:gd name="T7" fmla="*/ 0 h 21600"/>
                <a:gd name="T8" fmla="*/ 2104 w 21600"/>
                <a:gd name="T9" fmla="*/ 2104 h 21600"/>
                <a:gd name="T10" fmla="*/ 19496 w 21600"/>
                <a:gd name="T11" fmla="*/ 1949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>
                <a:defRPr/>
              </a:pPr>
              <a:endParaRPr kumimoji="1" lang="ru-RU"/>
            </a:p>
          </p:txBody>
        </p:sp>
      </p:grpSp>
      <p:sp>
        <p:nvSpPr>
          <p:cNvPr id="5177" name="Rectangle 5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370013"/>
            <a:ext cx="6965950" cy="20574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78" name="Rectangle 5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727200" y="3886200"/>
            <a:ext cx="5640388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9" name="Rectangle 5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0" name="Rectangle 6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" name="Rectangle 6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3187990-DFA4-49B8-A095-E5056155A3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892731-AA84-4D4E-AC6B-A8E054B6CE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827713" y="227013"/>
            <a:ext cx="1868487" cy="58689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19075" y="227013"/>
            <a:ext cx="5456238" cy="58689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B44333-4D67-45C2-8DA5-0BE5B6DEB6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D8C2E7F-9D92-4D83-8C75-1F90AB7CBC0B}" type="datetimeFigureOut">
              <a:rPr lang="ru-RU" smtClean="0"/>
              <a:t>20.01.2012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DB72059-170C-46E7-BE54-CCD7A2CBDE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8C2E7F-9D92-4D83-8C75-1F90AB7CBC0B}" type="datetimeFigureOut">
              <a:rPr lang="ru-RU" smtClean="0"/>
              <a:t>20.01.2012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B72059-170C-46E7-BE54-CCD7A2CBDEAC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8C2E7F-9D92-4D83-8C75-1F90AB7CBC0B}" type="datetimeFigureOut">
              <a:rPr lang="ru-RU" smtClean="0"/>
              <a:t>20.01.2012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B72059-170C-46E7-BE54-CCD7A2CBDEAC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fade thruBlk="1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8C2E7F-9D92-4D83-8C75-1F90AB7CBC0B}" type="datetimeFigureOut">
              <a:rPr lang="ru-RU" smtClean="0"/>
              <a:t>20.01.2012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B72059-170C-46E7-BE54-CCD7A2CBDEA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fade thruBlk="1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8C2E7F-9D92-4D83-8C75-1F90AB7CBC0B}" type="datetimeFigureOut">
              <a:rPr lang="ru-RU" smtClean="0"/>
              <a:t>20.01.2012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B72059-170C-46E7-BE54-CCD7A2CBDEA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 thruBlk="1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8C2E7F-9D92-4D83-8C75-1F90AB7CBC0B}" type="datetimeFigureOut">
              <a:rPr lang="ru-RU" smtClean="0"/>
              <a:t>20.01.2012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B72059-170C-46E7-BE54-CCD7A2CBDEAC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fade thruBlk="1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8C2E7F-9D92-4D83-8C75-1F90AB7CBC0B}" type="datetimeFigureOut">
              <a:rPr lang="ru-RU" smtClean="0"/>
              <a:t>20.01.2012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B72059-170C-46E7-BE54-CCD7A2CBDE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AD8C2E7F-9D92-4D83-8C75-1F90AB7CBC0B}" type="datetimeFigureOut">
              <a:rPr lang="ru-RU" smtClean="0"/>
              <a:t>20.01.2012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B72059-170C-46E7-BE54-CCD7A2CBDEA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8319D2-D17E-4DC6-A629-D274A42C87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D8C2E7F-9D92-4D83-8C75-1F90AB7CBC0B}" type="datetimeFigureOut">
              <a:rPr lang="ru-RU" smtClean="0"/>
              <a:t>20.01.2012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DB72059-170C-46E7-BE54-CCD7A2CBDEA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fade thruBlk="1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8C2E7F-9D92-4D83-8C75-1F90AB7CBC0B}" type="datetimeFigureOut">
              <a:rPr lang="ru-RU" smtClean="0"/>
              <a:t>20.01.2012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B72059-170C-46E7-BE54-CCD7A2CBDE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8C2E7F-9D92-4D83-8C75-1F90AB7CBC0B}" type="datetimeFigureOut">
              <a:rPr lang="ru-RU" smtClean="0"/>
              <a:t>20.01.2012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B72059-170C-46E7-BE54-CCD7A2CBDE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96507A-DC32-4BC4-A4D5-E1202B4560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63525" y="1598613"/>
            <a:ext cx="3616325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032250" y="1598613"/>
            <a:ext cx="3617913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2FA142-F9A8-4C4C-ADE2-8EA7691199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3B286D-F97F-423D-9C60-1C0E71289F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BC6D07-DCEF-438D-B60C-3682A4AF91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C39BCA-E45C-43DC-82D8-7FC80741FB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3DFCB7-24FC-49D0-9DFE-386363E6F1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CAE3A9-4849-4014-816A-83A4D0CB5E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4099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/>
            </a:p>
          </p:txBody>
        </p:sp>
        <p:sp>
          <p:nvSpPr>
            <p:cNvPr id="4100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/>
            </a:p>
          </p:txBody>
        </p:sp>
        <p:sp>
          <p:nvSpPr>
            <p:cNvPr id="4101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/>
            </a:p>
          </p:txBody>
        </p:sp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4944" y="1"/>
              <a:ext cx="816" cy="3974"/>
              <a:chOff x="4944" y="1"/>
              <a:chExt cx="816" cy="3974"/>
            </a:xfrm>
          </p:grpSpPr>
          <p:grpSp>
            <p:nvGrpSpPr>
              <p:cNvPr id="4" name="Group 7"/>
              <p:cNvGrpSpPr>
                <a:grpSpLocks/>
              </p:cNvGrpSpPr>
              <p:nvPr userDrawn="1"/>
            </p:nvGrpSpPr>
            <p:grpSpPr bwMode="auto">
              <a:xfrm>
                <a:off x="5280" y="1"/>
                <a:ext cx="480" cy="1430"/>
                <a:chOff x="5280" y="1"/>
                <a:chExt cx="480" cy="1430"/>
              </a:xfrm>
            </p:grpSpPr>
            <p:grpSp>
              <p:nvGrpSpPr>
                <p:cNvPr id="5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4" y="0"/>
                  <a:ext cx="174" cy="176"/>
                  <a:chOff x="1657" y="323"/>
                  <a:chExt cx="1691" cy="2560"/>
                </a:xfrm>
              </p:grpSpPr>
              <p:grpSp>
                <p:nvGrpSpPr>
                  <p:cNvPr id="6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57" y="323"/>
                    <a:ext cx="1691" cy="2560"/>
                    <a:chOff x="1657" y="323"/>
                    <a:chExt cx="1691" cy="2560"/>
                  </a:xfrm>
                </p:grpSpPr>
                <p:sp>
                  <p:nvSpPr>
                    <p:cNvPr id="4106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123" y="323"/>
                      <a:ext cx="1234" cy="2560"/>
                    </a:xfrm>
                    <a:custGeom>
                      <a:avLst/>
                      <a:gdLst/>
                      <a:ahLst/>
                      <a:cxnLst>
                        <a:cxn ang="0">
                          <a:pos x="337" y="283"/>
                        </a:cxn>
                        <a:cxn ang="0">
                          <a:pos x="415" y="115"/>
                        </a:cxn>
                        <a:cxn ang="0">
                          <a:pos x="583" y="7"/>
                        </a:cxn>
                        <a:cxn ang="0">
                          <a:pos x="895" y="61"/>
                        </a:cxn>
                        <a:cxn ang="0">
                          <a:pos x="1051" y="349"/>
                        </a:cxn>
                        <a:cxn ang="0">
                          <a:pos x="979" y="769"/>
                        </a:cxn>
                        <a:cxn ang="0">
                          <a:pos x="943" y="943"/>
                        </a:cxn>
                        <a:cxn ang="0">
                          <a:pos x="1105" y="1075"/>
                        </a:cxn>
                        <a:cxn ang="0">
                          <a:pos x="1231" y="1525"/>
                        </a:cxn>
                        <a:cxn ang="0">
                          <a:pos x="1123" y="1969"/>
                        </a:cxn>
                        <a:cxn ang="0">
                          <a:pos x="907" y="2077"/>
                        </a:cxn>
                        <a:cxn ang="0">
                          <a:pos x="721" y="2059"/>
                        </a:cxn>
                        <a:cxn ang="0">
                          <a:pos x="655" y="2251"/>
                        </a:cxn>
                        <a:cxn ang="0">
                          <a:pos x="529" y="2527"/>
                        </a:cxn>
                        <a:cxn ang="0">
                          <a:pos x="211" y="2509"/>
                        </a:cxn>
                        <a:cxn ang="0">
                          <a:pos x="31" y="2227"/>
                        </a:cxn>
                        <a:cxn ang="0">
                          <a:pos x="25" y="1969"/>
                        </a:cxn>
                        <a:cxn ang="0">
                          <a:pos x="145" y="1651"/>
                        </a:cxn>
                        <a:cxn ang="0">
                          <a:pos x="259" y="1513"/>
                        </a:cxn>
                        <a:cxn ang="0">
                          <a:pos x="217" y="1729"/>
                        </a:cxn>
                        <a:cxn ang="0">
                          <a:pos x="73" y="2023"/>
                        </a:cxn>
                        <a:cxn ang="0">
                          <a:pos x="169" y="2323"/>
                        </a:cxn>
                        <a:cxn ang="0">
                          <a:pos x="439" y="2431"/>
                        </a:cxn>
                        <a:cxn ang="0">
                          <a:pos x="595" y="2227"/>
                        </a:cxn>
                        <a:cxn ang="0">
                          <a:pos x="577" y="1807"/>
                        </a:cxn>
                        <a:cxn ang="0">
                          <a:pos x="493" y="1531"/>
                        </a:cxn>
                        <a:cxn ang="0">
                          <a:pos x="535" y="1459"/>
                        </a:cxn>
                        <a:cxn ang="0">
                          <a:pos x="625" y="1633"/>
                        </a:cxn>
                        <a:cxn ang="0">
                          <a:pos x="721" y="1933"/>
                        </a:cxn>
                        <a:cxn ang="0">
                          <a:pos x="967" y="1963"/>
                        </a:cxn>
                        <a:cxn ang="0">
                          <a:pos x="1135" y="1687"/>
                        </a:cxn>
                        <a:cxn ang="0">
                          <a:pos x="1117" y="1273"/>
                        </a:cxn>
                        <a:cxn ang="0">
                          <a:pos x="883" y="1057"/>
                        </a:cxn>
                        <a:cxn ang="0">
                          <a:pos x="679" y="1129"/>
                        </a:cxn>
                        <a:cxn ang="0">
                          <a:pos x="577" y="1117"/>
                        </a:cxn>
                        <a:cxn ang="0">
                          <a:pos x="619" y="1033"/>
                        </a:cxn>
                        <a:cxn ang="0">
                          <a:pos x="811" y="937"/>
                        </a:cxn>
                        <a:cxn ang="0">
                          <a:pos x="949" y="613"/>
                        </a:cxn>
                        <a:cxn ang="0">
                          <a:pos x="883" y="175"/>
                        </a:cxn>
                        <a:cxn ang="0">
                          <a:pos x="619" y="103"/>
                        </a:cxn>
                        <a:cxn ang="0">
                          <a:pos x="391" y="355"/>
                        </a:cxn>
                        <a:cxn ang="0">
                          <a:pos x="403" y="763"/>
                        </a:cxn>
                        <a:cxn ang="0">
                          <a:pos x="343" y="949"/>
                        </a:cxn>
                        <a:cxn ang="0">
                          <a:pos x="289" y="685"/>
                        </a:cxn>
                        <a:cxn ang="0">
                          <a:pos x="307" y="367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4107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667" y="381"/>
                      <a:ext cx="865" cy="2065"/>
                    </a:xfrm>
                    <a:custGeom>
                      <a:avLst/>
                      <a:gdLst/>
                      <a:ahLst/>
                      <a:cxnLst>
                        <a:cxn ang="0">
                          <a:pos x="785" y="530"/>
                        </a:cxn>
                        <a:cxn ang="0">
                          <a:pos x="797" y="350"/>
                        </a:cxn>
                        <a:cxn ang="0">
                          <a:pos x="863" y="206"/>
                        </a:cxn>
                        <a:cxn ang="0">
                          <a:pos x="809" y="218"/>
                        </a:cxn>
                        <a:cxn ang="0">
                          <a:pos x="749" y="218"/>
                        </a:cxn>
                        <a:cxn ang="0">
                          <a:pos x="683" y="116"/>
                        </a:cxn>
                        <a:cxn ang="0">
                          <a:pos x="611" y="32"/>
                        </a:cxn>
                        <a:cxn ang="0">
                          <a:pos x="509" y="2"/>
                        </a:cxn>
                        <a:cxn ang="0">
                          <a:pos x="407" y="20"/>
                        </a:cxn>
                        <a:cxn ang="0">
                          <a:pos x="281" y="74"/>
                        </a:cxn>
                        <a:cxn ang="0">
                          <a:pos x="173" y="206"/>
                        </a:cxn>
                        <a:cxn ang="0">
                          <a:pos x="119" y="404"/>
                        </a:cxn>
                        <a:cxn ang="0">
                          <a:pos x="131" y="590"/>
                        </a:cxn>
                        <a:cxn ang="0">
                          <a:pos x="173" y="782"/>
                        </a:cxn>
                        <a:cxn ang="0">
                          <a:pos x="197" y="884"/>
                        </a:cxn>
                        <a:cxn ang="0">
                          <a:pos x="167" y="986"/>
                        </a:cxn>
                        <a:cxn ang="0">
                          <a:pos x="65" y="1124"/>
                        </a:cxn>
                        <a:cxn ang="0">
                          <a:pos x="17" y="1298"/>
                        </a:cxn>
                        <a:cxn ang="0">
                          <a:pos x="5" y="1550"/>
                        </a:cxn>
                        <a:cxn ang="0">
                          <a:pos x="47" y="1748"/>
                        </a:cxn>
                        <a:cxn ang="0">
                          <a:pos x="131" y="1898"/>
                        </a:cxn>
                        <a:cxn ang="0">
                          <a:pos x="299" y="1988"/>
                        </a:cxn>
                        <a:cxn ang="0">
                          <a:pos x="425" y="1982"/>
                        </a:cxn>
                        <a:cxn ang="0">
                          <a:pos x="467" y="1994"/>
                        </a:cxn>
                        <a:cxn ang="0">
                          <a:pos x="497" y="2066"/>
                        </a:cxn>
                        <a:cxn ang="0">
                          <a:pos x="497" y="1964"/>
                        </a:cxn>
                        <a:cxn ang="0">
                          <a:pos x="557" y="1778"/>
                        </a:cxn>
                        <a:cxn ang="0">
                          <a:pos x="617" y="1658"/>
                        </a:cxn>
                        <a:cxn ang="0">
                          <a:pos x="581" y="1700"/>
                        </a:cxn>
                        <a:cxn ang="0">
                          <a:pos x="515" y="1820"/>
                        </a:cxn>
                        <a:cxn ang="0">
                          <a:pos x="407" y="1904"/>
                        </a:cxn>
                        <a:cxn ang="0">
                          <a:pos x="269" y="1898"/>
                        </a:cxn>
                        <a:cxn ang="0">
                          <a:pos x="179" y="1814"/>
                        </a:cxn>
                        <a:cxn ang="0">
                          <a:pos x="113" y="1640"/>
                        </a:cxn>
                        <a:cxn ang="0">
                          <a:pos x="107" y="1394"/>
                        </a:cxn>
                        <a:cxn ang="0">
                          <a:pos x="137" y="1190"/>
                        </a:cxn>
                        <a:cxn ang="0">
                          <a:pos x="203" y="1070"/>
                        </a:cxn>
                        <a:cxn ang="0">
                          <a:pos x="323" y="1022"/>
                        </a:cxn>
                        <a:cxn ang="0">
                          <a:pos x="509" y="1076"/>
                        </a:cxn>
                        <a:cxn ang="0">
                          <a:pos x="611" y="1124"/>
                        </a:cxn>
                        <a:cxn ang="0">
                          <a:pos x="665" y="1100"/>
                        </a:cxn>
                        <a:cxn ang="0">
                          <a:pos x="659" y="1046"/>
                        </a:cxn>
                        <a:cxn ang="0">
                          <a:pos x="611" y="1004"/>
                        </a:cxn>
                        <a:cxn ang="0">
                          <a:pos x="497" y="980"/>
                        </a:cxn>
                        <a:cxn ang="0">
                          <a:pos x="323" y="896"/>
                        </a:cxn>
                        <a:cxn ang="0">
                          <a:pos x="233" y="680"/>
                        </a:cxn>
                        <a:cxn ang="0">
                          <a:pos x="209" y="416"/>
                        </a:cxn>
                        <a:cxn ang="0">
                          <a:pos x="317" y="170"/>
                        </a:cxn>
                        <a:cxn ang="0">
                          <a:pos x="485" y="110"/>
                        </a:cxn>
                        <a:cxn ang="0">
                          <a:pos x="617" y="164"/>
                        </a:cxn>
                        <a:cxn ang="0">
                          <a:pos x="707" y="290"/>
                        </a:cxn>
                        <a:cxn ang="0">
                          <a:pos x="737" y="428"/>
                        </a:cxn>
                        <a:cxn ang="0">
                          <a:pos x="773" y="602"/>
                        </a:cxn>
                        <a:cxn ang="0">
                          <a:pos x="809" y="584"/>
                        </a:cxn>
                        <a:cxn ang="0">
                          <a:pos x="785" y="530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sp>
                <p:nvSpPr>
                  <p:cNvPr id="4108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396" y="1428"/>
                    <a:ext cx="175" cy="247"/>
                  </a:xfrm>
                  <a:prstGeom prst="ellipse">
                    <a:avLst/>
                  </a:prstGeom>
                  <a:solidFill>
                    <a:srgbClr val="E7D6B7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4109" name="Freeform 13"/>
                  <p:cNvSpPr>
                    <a:spLocks/>
                  </p:cNvSpPr>
                  <p:nvPr/>
                </p:nvSpPr>
                <p:spPr bwMode="auto">
                  <a:xfrm>
                    <a:off x="2609" y="745"/>
                    <a:ext cx="262" cy="524"/>
                  </a:xfrm>
                  <a:custGeom>
                    <a:avLst/>
                    <a:gdLst/>
                    <a:ahLst/>
                    <a:cxnLst>
                      <a:cxn ang="0">
                        <a:pos x="3" y="483"/>
                      </a:cxn>
                      <a:cxn ang="0">
                        <a:pos x="27" y="273"/>
                      </a:cxn>
                      <a:cxn ang="0">
                        <a:pos x="111" y="45"/>
                      </a:cxn>
                      <a:cxn ang="0">
                        <a:pos x="183" y="3"/>
                      </a:cxn>
                      <a:cxn ang="0">
                        <a:pos x="237" y="39"/>
                      </a:cxn>
                      <a:cxn ang="0">
                        <a:pos x="261" y="129"/>
                      </a:cxn>
                      <a:cxn ang="0">
                        <a:pos x="207" y="273"/>
                      </a:cxn>
                      <a:cxn ang="0">
                        <a:pos x="105" y="477"/>
                      </a:cxn>
                      <a:cxn ang="0">
                        <a:pos x="45" y="501"/>
                      </a:cxn>
                      <a:cxn ang="0">
                        <a:pos x="3" y="483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4110" name="Freeform 14"/>
                  <p:cNvSpPr>
                    <a:spLocks/>
                  </p:cNvSpPr>
                  <p:nvPr/>
                </p:nvSpPr>
                <p:spPr bwMode="auto">
                  <a:xfrm>
                    <a:off x="2677" y="1588"/>
                    <a:ext cx="398" cy="349"/>
                  </a:xfrm>
                  <a:custGeom>
                    <a:avLst/>
                    <a:gdLst/>
                    <a:ahLst/>
                    <a:cxnLst>
                      <a:cxn ang="0">
                        <a:pos x="100" y="201"/>
                      </a:cxn>
                      <a:cxn ang="0">
                        <a:pos x="16" y="87"/>
                      </a:cxn>
                      <a:cxn ang="0">
                        <a:pos x="4" y="45"/>
                      </a:cxn>
                      <a:cxn ang="0">
                        <a:pos x="28" y="3"/>
                      </a:cxn>
                      <a:cxn ang="0">
                        <a:pos x="130" y="27"/>
                      </a:cxn>
                      <a:cxn ang="0">
                        <a:pos x="250" y="75"/>
                      </a:cxn>
                      <a:cxn ang="0">
                        <a:pos x="364" y="159"/>
                      </a:cxn>
                      <a:cxn ang="0">
                        <a:pos x="388" y="273"/>
                      </a:cxn>
                      <a:cxn ang="0">
                        <a:pos x="340" y="333"/>
                      </a:cxn>
                      <a:cxn ang="0">
                        <a:pos x="244" y="315"/>
                      </a:cxn>
                      <a:cxn ang="0">
                        <a:pos x="100" y="20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4111" name="Freeform 15"/>
                  <p:cNvSpPr>
                    <a:spLocks/>
                  </p:cNvSpPr>
                  <p:nvPr/>
                </p:nvSpPr>
                <p:spPr bwMode="auto">
                  <a:xfrm>
                    <a:off x="2425" y="1923"/>
                    <a:ext cx="146" cy="567"/>
                  </a:xfrm>
                  <a:custGeom>
                    <a:avLst/>
                    <a:gdLst/>
                    <a:ahLst/>
                    <a:cxnLst>
                      <a:cxn ang="0">
                        <a:pos x="18" y="165"/>
                      </a:cxn>
                      <a:cxn ang="0">
                        <a:pos x="42" y="39"/>
                      </a:cxn>
                      <a:cxn ang="0">
                        <a:pos x="66" y="3"/>
                      </a:cxn>
                      <a:cxn ang="0">
                        <a:pos x="108" y="27"/>
                      </a:cxn>
                      <a:cxn ang="0">
                        <a:pos x="138" y="165"/>
                      </a:cxn>
                      <a:cxn ang="0">
                        <a:pos x="144" y="423"/>
                      </a:cxn>
                      <a:cxn ang="0">
                        <a:pos x="96" y="543"/>
                      </a:cxn>
                      <a:cxn ang="0">
                        <a:pos x="24" y="513"/>
                      </a:cxn>
                      <a:cxn ang="0">
                        <a:pos x="0" y="315"/>
                      </a:cxn>
                      <a:cxn ang="0">
                        <a:pos x="18" y="165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4112" name="Freeform 16"/>
                  <p:cNvSpPr>
                    <a:spLocks/>
                  </p:cNvSpPr>
                  <p:nvPr/>
                </p:nvSpPr>
                <p:spPr bwMode="auto">
                  <a:xfrm>
                    <a:off x="1910" y="1588"/>
                    <a:ext cx="389" cy="247"/>
                  </a:xfrm>
                  <a:custGeom>
                    <a:avLst/>
                    <a:gdLst/>
                    <a:ahLst/>
                    <a:cxnLst>
                      <a:cxn ang="0">
                        <a:pos x="175" y="61"/>
                      </a:cxn>
                      <a:cxn ang="0">
                        <a:pos x="307" y="19"/>
                      </a:cxn>
                      <a:cxn ang="0">
                        <a:pos x="367" y="7"/>
                      </a:cxn>
                      <a:cxn ang="0">
                        <a:pos x="385" y="61"/>
                      </a:cxn>
                      <a:cxn ang="0">
                        <a:pos x="325" y="133"/>
                      </a:cxn>
                      <a:cxn ang="0">
                        <a:pos x="193" y="223"/>
                      </a:cxn>
                      <a:cxn ang="0">
                        <a:pos x="37" y="247"/>
                      </a:cxn>
                      <a:cxn ang="0">
                        <a:pos x="1" y="187"/>
                      </a:cxn>
                      <a:cxn ang="0">
                        <a:pos x="43" y="115"/>
                      </a:cxn>
                      <a:cxn ang="0">
                        <a:pos x="175" y="61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4113" name="Freeform 17"/>
                  <p:cNvSpPr>
                    <a:spLocks/>
                  </p:cNvSpPr>
                  <p:nvPr/>
                </p:nvSpPr>
                <p:spPr bwMode="auto">
                  <a:xfrm>
                    <a:off x="2094" y="934"/>
                    <a:ext cx="233" cy="378"/>
                  </a:xfrm>
                  <a:custGeom>
                    <a:avLst/>
                    <a:gdLst/>
                    <a:ahLst/>
                    <a:cxnLst>
                      <a:cxn ang="0">
                        <a:pos x="78" y="270"/>
                      </a:cxn>
                      <a:cxn ang="0">
                        <a:pos x="24" y="192"/>
                      </a:cxn>
                      <a:cxn ang="0">
                        <a:pos x="0" y="96"/>
                      </a:cxn>
                      <a:cxn ang="0">
                        <a:pos x="24" y="12"/>
                      </a:cxn>
                      <a:cxn ang="0">
                        <a:pos x="120" y="24"/>
                      </a:cxn>
                      <a:cxn ang="0">
                        <a:pos x="180" y="132"/>
                      </a:cxn>
                      <a:cxn ang="0">
                        <a:pos x="234" y="306"/>
                      </a:cxn>
                      <a:cxn ang="0">
                        <a:pos x="204" y="378"/>
                      </a:cxn>
                      <a:cxn ang="0">
                        <a:pos x="168" y="354"/>
                      </a:cxn>
                      <a:cxn ang="0">
                        <a:pos x="78" y="270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pic>
              <p:nvPicPr>
                <p:cNvPr id="1069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70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71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72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73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74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75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76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7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1049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0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1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2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3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4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5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6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7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8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9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60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61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62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63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64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65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66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67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sp>
          <p:nvSpPr>
            <p:cNvPr id="4142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/>
              <a:ahLst/>
              <a:cxnLst>
                <a:cxn ang="0">
                  <a:pos x="372" y="154"/>
                </a:cxn>
                <a:cxn ang="0">
                  <a:pos x="378" y="412"/>
                </a:cxn>
                <a:cxn ang="0">
                  <a:pos x="312" y="724"/>
                </a:cxn>
                <a:cxn ang="0">
                  <a:pos x="138" y="928"/>
                </a:cxn>
                <a:cxn ang="0">
                  <a:pos x="0" y="976"/>
                </a:cxn>
                <a:cxn ang="0">
                  <a:pos x="0" y="1222"/>
                </a:cxn>
                <a:cxn ang="0">
                  <a:pos x="750" y="1222"/>
                </a:cxn>
                <a:cxn ang="0">
                  <a:pos x="750" y="178"/>
                </a:cxn>
                <a:cxn ang="0">
                  <a:pos x="372" y="154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43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/>
              <a:ahLst/>
              <a:cxnLst>
                <a:cxn ang="0">
                  <a:pos x="0" y="1260"/>
                </a:cxn>
                <a:cxn ang="0">
                  <a:pos x="0" y="1134"/>
                </a:cxn>
                <a:cxn ang="0">
                  <a:pos x="210" y="1032"/>
                </a:cxn>
                <a:cxn ang="0">
                  <a:pos x="324" y="918"/>
                </a:cxn>
                <a:cxn ang="0">
                  <a:pos x="414" y="714"/>
                </a:cxn>
                <a:cxn ang="0">
                  <a:pos x="450" y="456"/>
                </a:cxn>
                <a:cxn ang="0">
                  <a:pos x="438" y="258"/>
                </a:cxn>
                <a:cxn ang="0">
                  <a:pos x="684" y="0"/>
                </a:cxn>
                <a:cxn ang="0">
                  <a:pos x="768" y="18"/>
                </a:cxn>
                <a:cxn ang="0">
                  <a:pos x="768" y="1254"/>
                </a:cxn>
                <a:cxn ang="0">
                  <a:pos x="0" y="1260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44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/>
              <a:ahLst/>
              <a:cxnLst>
                <a:cxn ang="0">
                  <a:pos x="550" y="115"/>
                </a:cxn>
                <a:cxn ang="0">
                  <a:pos x="460" y="529"/>
                </a:cxn>
                <a:cxn ang="0">
                  <a:pos x="298" y="925"/>
                </a:cxn>
                <a:cxn ang="0">
                  <a:pos x="76" y="1267"/>
                </a:cxn>
                <a:cxn ang="0">
                  <a:pos x="4" y="1339"/>
                </a:cxn>
                <a:cxn ang="0">
                  <a:pos x="100" y="1351"/>
                </a:cxn>
                <a:cxn ang="0">
                  <a:pos x="286" y="1399"/>
                </a:cxn>
                <a:cxn ang="0">
                  <a:pos x="394" y="1525"/>
                </a:cxn>
                <a:cxn ang="0">
                  <a:pos x="478" y="1705"/>
                </a:cxn>
                <a:cxn ang="0">
                  <a:pos x="478" y="1969"/>
                </a:cxn>
                <a:cxn ang="0">
                  <a:pos x="370" y="2263"/>
                </a:cxn>
                <a:cxn ang="0">
                  <a:pos x="124" y="2479"/>
                </a:cxn>
                <a:cxn ang="0">
                  <a:pos x="22" y="2515"/>
                </a:cxn>
                <a:cxn ang="0">
                  <a:pos x="196" y="2533"/>
                </a:cxn>
                <a:cxn ang="0">
                  <a:pos x="388" y="2455"/>
                </a:cxn>
                <a:cxn ang="0">
                  <a:pos x="502" y="2299"/>
                </a:cxn>
                <a:cxn ang="0">
                  <a:pos x="598" y="2197"/>
                </a:cxn>
                <a:cxn ang="0">
                  <a:pos x="694" y="2197"/>
                </a:cxn>
                <a:cxn ang="0">
                  <a:pos x="742" y="2230"/>
                </a:cxn>
                <a:cxn ang="0">
                  <a:pos x="712" y="2137"/>
                </a:cxn>
                <a:cxn ang="0">
                  <a:pos x="664" y="1807"/>
                </a:cxn>
                <a:cxn ang="0">
                  <a:pos x="670" y="1561"/>
                </a:cxn>
                <a:cxn ang="0">
                  <a:pos x="718" y="1393"/>
                </a:cxn>
                <a:cxn ang="0">
                  <a:pos x="748" y="1219"/>
                </a:cxn>
                <a:cxn ang="0">
                  <a:pos x="550" y="115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45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/>
              <a:ahLst/>
              <a:cxnLst>
                <a:cxn ang="0">
                  <a:pos x="486" y="3"/>
                </a:cxn>
                <a:cxn ang="0">
                  <a:pos x="402" y="381"/>
                </a:cxn>
                <a:cxn ang="0">
                  <a:pos x="216" y="777"/>
                </a:cxn>
                <a:cxn ang="0">
                  <a:pos x="0" y="1119"/>
                </a:cxn>
                <a:cxn ang="0">
                  <a:pos x="102" y="1101"/>
                </a:cxn>
                <a:cxn ang="0">
                  <a:pos x="282" y="1119"/>
                </a:cxn>
                <a:cxn ang="0">
                  <a:pos x="378" y="1185"/>
                </a:cxn>
                <a:cxn ang="0">
                  <a:pos x="432" y="1269"/>
                </a:cxn>
                <a:cxn ang="0">
                  <a:pos x="444" y="1365"/>
                </a:cxn>
                <a:cxn ang="0">
                  <a:pos x="498" y="1203"/>
                </a:cxn>
                <a:cxn ang="0">
                  <a:pos x="564" y="825"/>
                </a:cxn>
                <a:cxn ang="0">
                  <a:pos x="606" y="363"/>
                </a:cxn>
                <a:cxn ang="0">
                  <a:pos x="486" y="3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14" cstate="print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46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/>
              <a:ahLst/>
              <a:cxnLst>
                <a:cxn ang="0">
                  <a:pos x="42" y="61"/>
                </a:cxn>
                <a:cxn ang="0">
                  <a:pos x="156" y="517"/>
                </a:cxn>
                <a:cxn ang="0">
                  <a:pos x="288" y="991"/>
                </a:cxn>
                <a:cxn ang="0">
                  <a:pos x="414" y="1435"/>
                </a:cxn>
                <a:cxn ang="0">
                  <a:pos x="576" y="1807"/>
                </a:cxn>
                <a:cxn ang="0">
                  <a:pos x="576" y="3055"/>
                </a:cxn>
                <a:cxn ang="0">
                  <a:pos x="414" y="2557"/>
                </a:cxn>
                <a:cxn ang="0">
                  <a:pos x="252" y="1765"/>
                </a:cxn>
                <a:cxn ang="0">
                  <a:pos x="126" y="961"/>
                </a:cxn>
                <a:cxn ang="0">
                  <a:pos x="12" y="151"/>
                </a:cxn>
                <a:cxn ang="0">
                  <a:pos x="42" y="6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14" cstate="print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47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/>
              <a:ahLst/>
              <a:cxnLst>
                <a:cxn ang="0">
                  <a:pos x="69" y="63"/>
                </a:cxn>
                <a:cxn ang="0">
                  <a:pos x="207" y="549"/>
                </a:cxn>
                <a:cxn ang="0">
                  <a:pos x="381" y="1101"/>
                </a:cxn>
                <a:cxn ang="0">
                  <a:pos x="573" y="1575"/>
                </a:cxn>
                <a:cxn ang="0">
                  <a:pos x="573" y="1935"/>
                </a:cxn>
                <a:cxn ang="0">
                  <a:pos x="321" y="1449"/>
                </a:cxn>
                <a:cxn ang="0">
                  <a:pos x="147" y="699"/>
                </a:cxn>
                <a:cxn ang="0">
                  <a:pos x="15" y="171"/>
                </a:cxn>
                <a:cxn ang="0">
                  <a:pos x="69" y="63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48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49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50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/>
            </a:p>
          </p:txBody>
        </p:sp>
        <p:sp>
          <p:nvSpPr>
            <p:cNvPr id="4151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/>
              <a:ahLst/>
              <a:cxnLst>
                <a:cxn ang="0">
                  <a:pos x="1" y="357"/>
                </a:cxn>
                <a:cxn ang="0">
                  <a:pos x="109" y="341"/>
                </a:cxn>
                <a:cxn ang="0">
                  <a:pos x="241" y="305"/>
                </a:cxn>
                <a:cxn ang="0">
                  <a:pos x="353" y="209"/>
                </a:cxn>
                <a:cxn ang="0">
                  <a:pos x="429" y="89"/>
                </a:cxn>
                <a:cxn ang="0">
                  <a:pos x="493" y="17"/>
                </a:cxn>
                <a:cxn ang="0">
                  <a:pos x="577" y="1"/>
                </a:cxn>
                <a:cxn ang="0">
                  <a:pos x="629" y="21"/>
                </a:cxn>
                <a:cxn ang="0">
                  <a:pos x="673" y="65"/>
                </a:cxn>
                <a:cxn ang="0">
                  <a:pos x="673" y="137"/>
                </a:cxn>
                <a:cxn ang="0">
                  <a:pos x="561" y="225"/>
                </a:cxn>
                <a:cxn ang="0">
                  <a:pos x="425" y="297"/>
                </a:cxn>
                <a:cxn ang="0">
                  <a:pos x="245" y="357"/>
                </a:cxn>
                <a:cxn ang="0">
                  <a:pos x="113" y="377"/>
                </a:cxn>
                <a:cxn ang="0">
                  <a:pos x="1" y="357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52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G0" fmla="+- 607 0 0"/>
                <a:gd name="G1" fmla="+- 21600 0 607"/>
                <a:gd name="G2" fmla="*/ 607 1 2"/>
                <a:gd name="G3" fmla="+- 21600 0 G2"/>
                <a:gd name="G4" fmla="+/ 607 21600 2"/>
                <a:gd name="G5" fmla="+/ G1 0 2"/>
                <a:gd name="G6" fmla="*/ 21600 21600 607"/>
                <a:gd name="G7" fmla="*/ G6 1 2"/>
                <a:gd name="G8" fmla="+- 21600 0 G7"/>
                <a:gd name="G9" fmla="*/ 21600 1 2"/>
                <a:gd name="G10" fmla="+- 607 0 G9"/>
                <a:gd name="G11" fmla="?: G10 G8 0"/>
                <a:gd name="G12" fmla="?: G10 G7 21600"/>
                <a:gd name="T0" fmla="*/ 21296 w 21600"/>
                <a:gd name="T1" fmla="*/ 10800 h 21600"/>
                <a:gd name="T2" fmla="*/ 10800 w 21600"/>
                <a:gd name="T3" fmla="*/ 21600 h 21600"/>
                <a:gd name="T4" fmla="*/ 304 w 21600"/>
                <a:gd name="T5" fmla="*/ 10800 h 21600"/>
                <a:gd name="T6" fmla="*/ 10800 w 21600"/>
                <a:gd name="T7" fmla="*/ 0 h 21600"/>
                <a:gd name="T8" fmla="*/ 2104 w 21600"/>
                <a:gd name="T9" fmla="*/ 2104 h 21600"/>
                <a:gd name="T10" fmla="*/ 19496 w 21600"/>
                <a:gd name="T11" fmla="*/ 1949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>
                <a:defRPr/>
              </a:pPr>
              <a:endParaRPr kumimoji="1" lang="ru-RU"/>
            </a:p>
          </p:txBody>
        </p:sp>
      </p:grpSp>
      <p:sp>
        <p:nvSpPr>
          <p:cNvPr id="1027" name="Rectangle 57"/>
          <p:cNvSpPr>
            <a:spLocks noGrp="1" noChangeArrowheads="1"/>
          </p:cNvSpPr>
          <p:nvPr>
            <p:ph type="title"/>
          </p:nvPr>
        </p:nvSpPr>
        <p:spPr bwMode="auto">
          <a:xfrm>
            <a:off x="219075" y="227013"/>
            <a:ext cx="74771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5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3525" y="1598613"/>
            <a:ext cx="7386638" cy="449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155" name="Rectangle 5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2050"/>
            <a:ext cx="1782763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56" name="Rectangle 6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57425" y="6248400"/>
            <a:ext cx="34559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57" name="Rectangle 6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867400" y="6248400"/>
            <a:ext cx="175577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/>
            </a:lvl1pPr>
          </a:lstStyle>
          <a:p>
            <a:pPr>
              <a:defRPr/>
            </a:pPr>
            <a:fld id="{58F4B4CD-04A9-4500-8268-8DDBC01DAE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fade thruBlk="1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80000"/>
        <a:buBlip>
          <a:blip r:embed="rId16"/>
        </a:buBlip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70000"/>
        <a:buBlip>
          <a:blip r:embed="rId17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D8C2E7F-9D92-4D83-8C75-1F90AB7CBC0B}" type="datetimeFigureOut">
              <a:rPr lang="ru-RU" smtClean="0"/>
              <a:t>20.01.2012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DB72059-170C-46E7-BE54-CCD7A2CBDEA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fade thruBlk="1"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Родительское собрание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20.01.2012г.</a:t>
            </a:r>
            <a:endParaRPr lang="ru-RU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Изображение 01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0232" y="44496"/>
            <a:ext cx="4572032" cy="6788774"/>
          </a:xfr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Изображение 01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00364" y="1285860"/>
            <a:ext cx="3268751" cy="452596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dirty="0" smtClean="0"/>
              <a:t>Творческие проекты</a:t>
            </a:r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57158" y="550070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Первое</a:t>
            </a:r>
            <a:r>
              <a:rPr kumimoji="0" lang="ru-RU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место в районе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Готовность к школе</a:t>
            </a:r>
            <a:endParaRPr lang="ru-RU" dirty="0"/>
          </a:p>
        </p:txBody>
      </p:sp>
    </p:spTree>
  </p:cSld>
  <p:clrMapOvr>
    <a:masterClrMapping/>
  </p:clrMapOvr>
  <p:transition spd="med">
    <p:fade thruBlk="1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803275"/>
            <a:ext cx="7386638" cy="5002213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mtClean="0"/>
              <a:t>Переход детей из сада в школу 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mtClean="0"/>
              <a:t>и  из начального звена в среднее 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mtClean="0"/>
              <a:t>является новым этапом 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mtClean="0"/>
              <a:t>в жизни ребенка. 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endParaRPr lang="ru-RU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mtClean="0"/>
              <a:t>Их ждет система обучения: 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учитель, 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уроки, 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перемены.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838200" y="152400"/>
            <a:ext cx="8153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600" b="1">
                <a:solidFill>
                  <a:srgbClr val="FF0066"/>
                </a:solidFill>
                <a:latin typeface="Comic Sans MS" pitchFamily="66" charset="0"/>
              </a:rPr>
              <a:t/>
            </a:r>
            <a:br>
              <a:rPr lang="ru-RU" sz="3600" b="1">
                <a:solidFill>
                  <a:srgbClr val="FF0066"/>
                </a:solidFill>
                <a:latin typeface="Comic Sans MS" pitchFamily="66" charset="0"/>
              </a:rPr>
            </a:br>
            <a:r>
              <a:rPr lang="ru-RU" sz="3600" b="1">
                <a:solidFill>
                  <a:srgbClr val="FF0066"/>
                </a:solidFill>
                <a:latin typeface="Comic Sans MS" pitchFamily="66" charset="0"/>
              </a:rPr>
              <a:t>Критерии школьной готовности</a:t>
            </a:r>
            <a:br>
              <a:rPr lang="ru-RU" sz="3600" b="1">
                <a:solidFill>
                  <a:srgbClr val="FF0066"/>
                </a:solidFill>
                <a:latin typeface="Comic Sans MS" pitchFamily="66" charset="0"/>
              </a:rPr>
            </a:br>
            <a:endParaRPr lang="ru-RU" sz="3600">
              <a:solidFill>
                <a:srgbClr val="FF0066"/>
              </a:solidFill>
            </a:endParaRPr>
          </a:p>
        </p:txBody>
      </p:sp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838200" y="1905000"/>
            <a:ext cx="777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ru-RU" sz="4000" b="1">
                <a:solidFill>
                  <a:srgbClr val="FF0066"/>
                </a:solidFill>
                <a:latin typeface="Comic Sans MS" pitchFamily="66" charset="0"/>
              </a:rPr>
              <a:t/>
            </a:r>
            <a:br>
              <a:rPr lang="ru-RU" sz="4000" b="1">
                <a:solidFill>
                  <a:srgbClr val="FF0066"/>
                </a:solidFill>
                <a:latin typeface="Comic Sans MS" pitchFamily="66" charset="0"/>
              </a:rPr>
            </a:br>
            <a:r>
              <a:rPr lang="ru-RU" sz="3200" b="1">
                <a:solidFill>
                  <a:schemeClr val="hlink"/>
                </a:solidFill>
              </a:rPr>
              <a:t/>
            </a:r>
            <a:br>
              <a:rPr lang="ru-RU" sz="3200" b="1">
                <a:solidFill>
                  <a:schemeClr val="hlink"/>
                </a:solidFill>
              </a:rPr>
            </a:br>
            <a:endParaRPr lang="ru-RU" sz="4400" b="1">
              <a:solidFill>
                <a:srgbClr val="3399FF"/>
              </a:solidFill>
              <a:latin typeface="Comic Sans MS" pitchFamily="66" charset="0"/>
            </a:endParaRPr>
          </a:p>
        </p:txBody>
      </p:sp>
      <p:pic>
        <p:nvPicPr>
          <p:cNvPr id="33796" name="Picture 4" descr="line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219200"/>
            <a:ext cx="2454275" cy="165100"/>
          </a:xfrm>
          <a:prstGeom prst="rect">
            <a:avLst/>
          </a:prstGeom>
          <a:noFill/>
        </p:spPr>
      </p:pic>
      <p:pic>
        <p:nvPicPr>
          <p:cNvPr id="33797" name="Picture 5" descr="line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72200" y="1219200"/>
            <a:ext cx="2454275" cy="165100"/>
          </a:xfrm>
          <a:prstGeom prst="rect">
            <a:avLst/>
          </a:prstGeom>
          <a:noFill/>
        </p:spPr>
      </p:pic>
      <p:pic>
        <p:nvPicPr>
          <p:cNvPr id="33798" name="Picture 6" descr="line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6600" y="1219200"/>
            <a:ext cx="2454275" cy="165100"/>
          </a:xfrm>
          <a:prstGeom prst="rect">
            <a:avLst/>
          </a:prstGeom>
          <a:noFill/>
        </p:spPr>
      </p:pic>
      <p:pic>
        <p:nvPicPr>
          <p:cNvPr id="33799" name="Picture 7" descr="GRI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4724400"/>
            <a:ext cx="1066800" cy="1123950"/>
          </a:xfrm>
          <a:prstGeom prst="rect">
            <a:avLst/>
          </a:prstGeom>
          <a:noFill/>
        </p:spPr>
      </p:pic>
      <p:sp>
        <p:nvSpPr>
          <p:cNvPr id="33801" name="Rectangle 9"/>
          <p:cNvSpPr>
            <a:spLocks noGrp="1" noChangeArrowheads="1"/>
          </p:cNvSpPr>
          <p:nvPr>
            <p:ph idx="1"/>
          </p:nvPr>
        </p:nvSpPr>
        <p:spPr>
          <a:xfrm>
            <a:off x="0" y="1828800"/>
            <a:ext cx="9144000" cy="4525963"/>
          </a:xfrm>
        </p:spPr>
        <p:txBody>
          <a:bodyPr/>
          <a:lstStyle/>
          <a:p>
            <a:pPr algn="ctr">
              <a:lnSpc>
                <a:spcPct val="110000"/>
              </a:lnSpc>
            </a:pPr>
            <a:r>
              <a:rPr lang="ru-RU" sz="3600" b="1">
                <a:solidFill>
                  <a:srgbClr val="CC0066"/>
                </a:solidFill>
                <a:latin typeface="Comic Sans MS" pitchFamily="66" charset="0"/>
              </a:rPr>
              <a:t>Интеллектуальная зрелость</a:t>
            </a:r>
          </a:p>
          <a:p>
            <a:pPr algn="ctr">
              <a:lnSpc>
                <a:spcPct val="110000"/>
              </a:lnSpc>
            </a:pPr>
            <a:r>
              <a:rPr lang="ru-RU" sz="3600" b="1">
                <a:solidFill>
                  <a:srgbClr val="CC0066"/>
                </a:solidFill>
                <a:latin typeface="Comic Sans MS" pitchFamily="66" charset="0"/>
              </a:rPr>
              <a:t>Эмоциональная зрелость</a:t>
            </a:r>
          </a:p>
          <a:p>
            <a:pPr algn="ctr">
              <a:lnSpc>
                <a:spcPct val="110000"/>
              </a:lnSpc>
            </a:pPr>
            <a:r>
              <a:rPr lang="ru-RU" sz="3600" b="1">
                <a:solidFill>
                  <a:srgbClr val="CC0066"/>
                </a:solidFill>
                <a:latin typeface="Comic Sans MS" pitchFamily="66" charset="0"/>
              </a:rPr>
              <a:t>Социальная зрелость</a:t>
            </a:r>
          </a:p>
        </p:txBody>
      </p:sp>
      <p:pic>
        <p:nvPicPr>
          <p:cNvPr id="33803" name="Picture 11" descr="line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4495800"/>
            <a:ext cx="2454275" cy="165100"/>
          </a:xfrm>
          <a:prstGeom prst="rect">
            <a:avLst/>
          </a:prstGeom>
          <a:noFill/>
        </p:spPr>
      </p:pic>
      <p:pic>
        <p:nvPicPr>
          <p:cNvPr id="33804" name="Picture 12" descr="line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43400" y="4495800"/>
            <a:ext cx="2454275" cy="165100"/>
          </a:xfrm>
          <a:prstGeom prst="rect">
            <a:avLst/>
          </a:prstGeom>
          <a:noFill/>
        </p:spPr>
      </p:pic>
      <p:pic>
        <p:nvPicPr>
          <p:cNvPr id="33805" name="Picture 13" descr="54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62800" y="3886200"/>
            <a:ext cx="1352550" cy="135255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  Назови свою фамилию, имя, отчество.</a:t>
            </a:r>
          </a:p>
          <a:p>
            <a:pPr lvl="0"/>
            <a:r>
              <a:rPr lang="ru-RU" dirty="0"/>
              <a:t>  Сколько тебе лет? А сколько будет через год? А через два?</a:t>
            </a:r>
          </a:p>
          <a:p>
            <a:pPr lvl="0"/>
            <a:r>
              <a:rPr lang="ru-RU" dirty="0"/>
              <a:t>  Как зовут твоих родителей?</a:t>
            </a:r>
          </a:p>
          <a:p>
            <a:pPr lvl="0"/>
            <a:r>
              <a:rPr lang="ru-RU" dirty="0"/>
              <a:t>  Утром ты завтракаешь, а днём...?</a:t>
            </a:r>
          </a:p>
          <a:p>
            <a:pPr lvl="0"/>
            <a:r>
              <a:rPr lang="ru-RU" dirty="0"/>
              <a:t>  Сравни самолёт и птицу. Что у них общего, чем отличаются?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На все ниже перечисленные вопросы будущий первоклассник должен знать ответы</a:t>
            </a:r>
            <a:r>
              <a:rPr lang="ru-RU" b="1" dirty="0" smtClean="0"/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ransition spd="med">
    <p:fade thruBlk="1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dirty="0"/>
              <a:t>    Футбол, гимнастика, теннис, плавание — это...?</a:t>
            </a:r>
          </a:p>
          <a:p>
            <a:pPr lvl="0"/>
            <a:r>
              <a:rPr lang="ru-RU" dirty="0"/>
              <a:t>  Что нужно сделать, чтобы вода в чайнике закипела?</a:t>
            </a:r>
          </a:p>
          <a:p>
            <a:pPr lvl="0"/>
            <a:r>
              <a:rPr lang="ru-RU" dirty="0"/>
              <a:t>  Нож, что это? Велосипед, что это? Килограмм, что это?</a:t>
            </a:r>
          </a:p>
          <a:p>
            <a:pPr lvl="0"/>
            <a:r>
              <a:rPr lang="ru-RU" dirty="0"/>
              <a:t>  Сравни квадрат и прямоугольник. Что у них общего, чем отличаются? Какие еще геометрические фигуры ты знаешь?</a:t>
            </a:r>
          </a:p>
          <a:p>
            <a:pPr lvl="0"/>
            <a:r>
              <a:rPr lang="ru-RU" dirty="0"/>
              <a:t>  В какой стране ты живёшь? Какой твой адрес?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На все ниже перечисленные вопросы будущий первоклассник должен знать ответы</a:t>
            </a:r>
            <a:r>
              <a:rPr lang="ru-RU" b="1" dirty="0" smtClean="0"/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ransition spd="med">
    <p:fade thruBlk="1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/>
              <a:t>  Берёза, дуб, осина — это...?</a:t>
            </a:r>
          </a:p>
          <a:p>
            <a:pPr lvl="0"/>
            <a:r>
              <a:rPr lang="ru-RU" dirty="0"/>
              <a:t>  Каких домашних, диких животных ты знаешь? Почему их так называют?</a:t>
            </a:r>
          </a:p>
          <a:p>
            <a:pPr lvl="0"/>
            <a:r>
              <a:rPr lang="ru-RU" dirty="0"/>
              <a:t>  У коровы — телёнок, у собаки — ..., у лошади — ... ?</a:t>
            </a:r>
          </a:p>
          <a:p>
            <a:pPr lvl="0"/>
            <a:r>
              <a:rPr lang="ru-RU" dirty="0"/>
              <a:t>  Почему раньше чем пройдёт поезд, опускается шлагбаум?</a:t>
            </a:r>
          </a:p>
          <a:p>
            <a:pPr lvl="0"/>
            <a:r>
              <a:rPr lang="ru-RU" dirty="0"/>
              <a:t>  Огурец, помидор, морковь, свёкла — это ...?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На все ниже перечисленные вопросы будущий первоклассник должен знать ответы</a:t>
            </a:r>
            <a:r>
              <a:rPr lang="ru-RU" b="1" dirty="0" smtClean="0"/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ransition spd="med">
    <p:fade thruBlk="1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838200" y="152400"/>
            <a:ext cx="8153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600" b="1" dirty="0">
                <a:solidFill>
                  <a:srgbClr val="FF0066"/>
                </a:solidFill>
                <a:latin typeface="Comic Sans MS" pitchFamily="66" charset="0"/>
              </a:rPr>
              <a:t>На этапе подготовке </a:t>
            </a:r>
            <a:br>
              <a:rPr lang="ru-RU" sz="3600" b="1" dirty="0">
                <a:solidFill>
                  <a:srgbClr val="FF0066"/>
                </a:solidFill>
                <a:latin typeface="Comic Sans MS" pitchFamily="66" charset="0"/>
              </a:rPr>
            </a:br>
            <a:r>
              <a:rPr lang="ru-RU" sz="3600" b="1" dirty="0">
                <a:solidFill>
                  <a:srgbClr val="FF0066"/>
                </a:solidFill>
                <a:latin typeface="Comic Sans MS" pitchFamily="66" charset="0"/>
              </a:rPr>
              <a:t>ребенка к школе</a:t>
            </a:r>
            <a:endParaRPr lang="ru-RU" sz="3600" dirty="0">
              <a:solidFill>
                <a:srgbClr val="FF0066"/>
              </a:solidFill>
            </a:endParaRPr>
          </a:p>
        </p:txBody>
      </p:sp>
      <p:sp>
        <p:nvSpPr>
          <p:cNvPr id="36867" name="Rectangle 3"/>
          <p:cNvSpPr>
            <a:spLocks noChangeArrowheads="1"/>
          </p:cNvSpPr>
          <p:nvPr/>
        </p:nvSpPr>
        <p:spPr bwMode="auto">
          <a:xfrm>
            <a:off x="838200" y="1905000"/>
            <a:ext cx="777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ru-RU" sz="4000" b="1">
                <a:solidFill>
                  <a:srgbClr val="FF0066"/>
                </a:solidFill>
                <a:latin typeface="Comic Sans MS" pitchFamily="66" charset="0"/>
              </a:rPr>
              <a:t/>
            </a:r>
            <a:br>
              <a:rPr lang="ru-RU" sz="4000" b="1">
                <a:solidFill>
                  <a:srgbClr val="FF0066"/>
                </a:solidFill>
                <a:latin typeface="Comic Sans MS" pitchFamily="66" charset="0"/>
              </a:rPr>
            </a:br>
            <a:r>
              <a:rPr lang="ru-RU" sz="3200" b="1">
                <a:solidFill>
                  <a:schemeClr val="hlink"/>
                </a:solidFill>
              </a:rPr>
              <a:t/>
            </a:r>
            <a:br>
              <a:rPr lang="ru-RU" sz="3200" b="1">
                <a:solidFill>
                  <a:schemeClr val="hlink"/>
                </a:solidFill>
              </a:rPr>
            </a:br>
            <a:endParaRPr lang="ru-RU" sz="4400" b="1">
              <a:solidFill>
                <a:srgbClr val="3399FF"/>
              </a:solidFill>
              <a:latin typeface="Comic Sans MS" pitchFamily="66" charset="0"/>
            </a:endParaRPr>
          </a:p>
        </p:txBody>
      </p:sp>
      <p:pic>
        <p:nvPicPr>
          <p:cNvPr id="36868" name="Picture 4" descr="line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219200"/>
            <a:ext cx="2454275" cy="165100"/>
          </a:xfrm>
          <a:prstGeom prst="rect">
            <a:avLst/>
          </a:prstGeom>
          <a:noFill/>
        </p:spPr>
      </p:pic>
      <p:pic>
        <p:nvPicPr>
          <p:cNvPr id="36869" name="Picture 5" descr="line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72200" y="1219200"/>
            <a:ext cx="2454275" cy="165100"/>
          </a:xfrm>
          <a:prstGeom prst="rect">
            <a:avLst/>
          </a:prstGeom>
          <a:noFill/>
        </p:spPr>
      </p:pic>
      <p:pic>
        <p:nvPicPr>
          <p:cNvPr id="36870" name="Picture 6" descr="line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6600" y="1219200"/>
            <a:ext cx="2454275" cy="165100"/>
          </a:xfrm>
          <a:prstGeom prst="rect">
            <a:avLst/>
          </a:prstGeom>
          <a:noFill/>
        </p:spPr>
      </p:pic>
      <p:pic>
        <p:nvPicPr>
          <p:cNvPr id="36871" name="Picture 7" descr="GRI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4724400"/>
            <a:ext cx="1066800" cy="1123950"/>
          </a:xfrm>
          <a:prstGeom prst="rect">
            <a:avLst/>
          </a:prstGeom>
          <a:noFill/>
        </p:spPr>
      </p:pic>
      <p:sp>
        <p:nvSpPr>
          <p:cNvPr id="36872" name="Rectangle 8"/>
          <p:cNvSpPr>
            <a:spLocks noGrp="1" noChangeArrowheads="1"/>
          </p:cNvSpPr>
          <p:nvPr>
            <p:ph idx="1"/>
          </p:nvPr>
        </p:nvSpPr>
        <p:spPr>
          <a:xfrm>
            <a:off x="0" y="1524000"/>
            <a:ext cx="9144000" cy="4525963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CC0066"/>
                </a:solidFill>
                <a:latin typeface="Comic Sans MS" pitchFamily="66" charset="0"/>
              </a:rPr>
              <a:t>Избегайте чрезмерных требований</a:t>
            </a:r>
          </a:p>
          <a:p>
            <a:r>
              <a:rPr lang="ru-RU" b="1" dirty="0">
                <a:solidFill>
                  <a:srgbClr val="CC0066"/>
                </a:solidFill>
                <a:latin typeface="Comic Sans MS" pitchFamily="66" charset="0"/>
              </a:rPr>
              <a:t>Предоставляйте  право на ошибку</a:t>
            </a:r>
          </a:p>
          <a:p>
            <a:r>
              <a:rPr lang="ru-RU" b="1" dirty="0">
                <a:solidFill>
                  <a:srgbClr val="CC0066"/>
                </a:solidFill>
                <a:latin typeface="Comic Sans MS" pitchFamily="66" charset="0"/>
              </a:rPr>
              <a:t>Не думайте за ребёнка</a:t>
            </a:r>
          </a:p>
          <a:p>
            <a:r>
              <a:rPr lang="ru-RU" b="1" dirty="0">
                <a:solidFill>
                  <a:srgbClr val="CC0066"/>
                </a:solidFill>
                <a:latin typeface="Comic Sans MS" pitchFamily="66" charset="0"/>
              </a:rPr>
              <a:t>Не перегружайте ребёнка</a:t>
            </a:r>
          </a:p>
          <a:p>
            <a:r>
              <a:rPr lang="ru-RU" b="1" dirty="0">
                <a:solidFill>
                  <a:srgbClr val="CC0066"/>
                </a:solidFill>
                <a:latin typeface="Comic Sans MS" pitchFamily="66" charset="0"/>
              </a:rPr>
              <a:t>Не пропустите первые трудности и обратитесь к узким специалистам.</a:t>
            </a:r>
          </a:p>
          <a:p>
            <a:r>
              <a:rPr lang="ru-RU" b="1" dirty="0">
                <a:solidFill>
                  <a:srgbClr val="CC0066"/>
                </a:solidFill>
                <a:latin typeface="Comic Sans MS" pitchFamily="66" charset="0"/>
              </a:rPr>
              <a:t>Устраивайте ребенку маленькие </a:t>
            </a:r>
            <a:r>
              <a:rPr lang="ru-RU" b="1" dirty="0" smtClean="0">
                <a:solidFill>
                  <a:srgbClr val="CC0066"/>
                </a:solidFill>
                <a:latin typeface="Comic Sans MS" pitchFamily="66" charset="0"/>
              </a:rPr>
              <a:t>праздники</a:t>
            </a:r>
          </a:p>
          <a:p>
            <a:r>
              <a:rPr lang="ru-RU" b="1" dirty="0" smtClean="0">
                <a:solidFill>
                  <a:srgbClr val="CC0066"/>
                </a:solidFill>
                <a:latin typeface="Comic Sans MS" pitchFamily="66" charset="0"/>
              </a:rPr>
              <a:t>Играйте с детьми.</a:t>
            </a:r>
            <a:endParaRPr lang="ru-RU" b="1" dirty="0">
              <a:solidFill>
                <a:srgbClr val="CC0066"/>
              </a:solidFill>
              <a:latin typeface="Comic Sans MS" pitchFamily="66" charset="0"/>
            </a:endParaRPr>
          </a:p>
        </p:txBody>
      </p:sp>
      <p:pic>
        <p:nvPicPr>
          <p:cNvPr id="36873" name="Picture 9" descr="line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2800" y="6096000"/>
            <a:ext cx="2454275" cy="165100"/>
          </a:xfrm>
          <a:prstGeom prst="rect">
            <a:avLst/>
          </a:prstGeom>
          <a:noFill/>
        </p:spPr>
      </p:pic>
      <p:pic>
        <p:nvPicPr>
          <p:cNvPr id="36876" name="Picture 12" descr="105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15200" y="2438400"/>
            <a:ext cx="1600200" cy="16002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dirty="0"/>
              <a:t>ручка синяя (с тонко пишущим стержнем)– 2 шт.</a:t>
            </a:r>
          </a:p>
          <a:p>
            <a:r>
              <a:rPr lang="ru-RU" dirty="0" smtClean="0"/>
              <a:t>ручка </a:t>
            </a:r>
            <a:r>
              <a:rPr lang="ru-RU" dirty="0"/>
              <a:t>зелёная – 1 шт.</a:t>
            </a:r>
          </a:p>
          <a:p>
            <a:r>
              <a:rPr lang="ru-RU" dirty="0" smtClean="0"/>
              <a:t> </a:t>
            </a:r>
            <a:r>
              <a:rPr lang="ru-RU" dirty="0"/>
              <a:t>простой карандаш  – 2 шт.</a:t>
            </a:r>
          </a:p>
          <a:p>
            <a:r>
              <a:rPr lang="ru-RU" dirty="0" smtClean="0"/>
              <a:t>линейка </a:t>
            </a:r>
            <a:r>
              <a:rPr lang="ru-RU" dirty="0"/>
              <a:t>20 см – 1 шт.</a:t>
            </a:r>
          </a:p>
          <a:p>
            <a:r>
              <a:rPr lang="ru-RU" dirty="0" smtClean="0"/>
              <a:t>ластик </a:t>
            </a:r>
            <a:r>
              <a:rPr lang="ru-RU" dirty="0"/>
              <a:t>– 1 шт.</a:t>
            </a:r>
          </a:p>
          <a:p>
            <a:r>
              <a:rPr lang="ru-RU" dirty="0" smtClean="0"/>
              <a:t>цветные </a:t>
            </a:r>
            <a:r>
              <a:rPr lang="ru-RU" dirty="0"/>
              <a:t>карандаши – 12 цветов                     </a:t>
            </a:r>
          </a:p>
          <a:p>
            <a:r>
              <a:rPr lang="ru-RU" dirty="0"/>
              <a:t> </a:t>
            </a:r>
            <a:r>
              <a:rPr lang="ru-RU" dirty="0" smtClean="0"/>
              <a:t>точилка </a:t>
            </a:r>
            <a:r>
              <a:rPr lang="ru-RU" dirty="0"/>
              <a:t>закрытая – 1 шт.</a:t>
            </a:r>
          </a:p>
          <a:p>
            <a:r>
              <a:rPr lang="ru-RU" dirty="0" smtClean="0"/>
              <a:t>тетрадь </a:t>
            </a:r>
            <a:r>
              <a:rPr lang="ru-RU" dirty="0"/>
              <a:t>в обычную клетку  ( 12 листов)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Подготовительные занятия начнутся с 4 февраля 2012 года в 10:00ч.</a:t>
            </a:r>
            <a:endParaRPr lang="ru-RU" dirty="0"/>
          </a:p>
        </p:txBody>
      </p:sp>
    </p:spTree>
  </p:cSld>
  <p:clrMapOvr>
    <a:masterClrMapping/>
  </p:clrMapOvr>
  <p:transition spd="med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МБОУ </a:t>
            </a:r>
            <a:r>
              <a:rPr lang="ru-RU" dirty="0" err="1"/>
              <a:t>Луговская</a:t>
            </a:r>
            <a:r>
              <a:rPr lang="ru-RU" dirty="0"/>
              <a:t> СОШ</a:t>
            </a:r>
          </a:p>
          <a:p>
            <a:pPr lvl="0"/>
            <a:r>
              <a:rPr lang="ru-RU" dirty="0"/>
              <a:t>Как подготовить ребенка к школе.</a:t>
            </a:r>
          </a:p>
          <a:p>
            <a:pPr lvl="0"/>
            <a:r>
              <a:rPr lang="ru-RU" dirty="0"/>
              <a:t>Подготовительные занятия для дошкольников.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Вопросы</a:t>
            </a:r>
            <a:endParaRPr lang="ru-RU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пластилин – 6-8 цветов</a:t>
            </a:r>
          </a:p>
          <a:p>
            <a:r>
              <a:rPr lang="ru-RU" dirty="0" smtClean="0"/>
              <a:t>тряпочка  </a:t>
            </a:r>
            <a:r>
              <a:rPr lang="ru-RU" dirty="0"/>
              <a:t>для рук</a:t>
            </a:r>
          </a:p>
          <a:p>
            <a:r>
              <a:rPr lang="ru-RU" dirty="0" smtClean="0"/>
              <a:t>дощечка </a:t>
            </a:r>
            <a:r>
              <a:rPr lang="ru-RU" dirty="0"/>
              <a:t>для пластилина – А 4  </a:t>
            </a:r>
          </a:p>
          <a:p>
            <a:r>
              <a:rPr lang="ru-RU" dirty="0" smtClean="0"/>
              <a:t> </a:t>
            </a:r>
            <a:r>
              <a:rPr lang="ru-RU" dirty="0"/>
              <a:t>цветная бумага (6-7 цветов) – 1 шт.</a:t>
            </a:r>
          </a:p>
          <a:p>
            <a:r>
              <a:rPr lang="ru-RU" dirty="0" smtClean="0"/>
              <a:t> </a:t>
            </a:r>
            <a:r>
              <a:rPr lang="ru-RU" dirty="0"/>
              <a:t>цветной картон (7-10 цветов) – 1 шт.</a:t>
            </a:r>
          </a:p>
          <a:p>
            <a:r>
              <a:rPr lang="ru-RU" dirty="0" smtClean="0"/>
              <a:t> </a:t>
            </a:r>
            <a:r>
              <a:rPr lang="ru-RU" dirty="0"/>
              <a:t>клей-карандаш – 1 шт.</a:t>
            </a:r>
          </a:p>
          <a:p>
            <a:r>
              <a:rPr lang="ru-RU" dirty="0" smtClean="0"/>
              <a:t> </a:t>
            </a:r>
            <a:r>
              <a:rPr lang="ru-RU" dirty="0"/>
              <a:t>ножницы с тупыми концами – 1 шт.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med">
    <p:fade thruBlk="1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dirty="0"/>
              <a:t>альбом</a:t>
            </a:r>
          </a:p>
          <a:p>
            <a:r>
              <a:rPr lang="ru-RU" dirty="0" smtClean="0"/>
              <a:t> </a:t>
            </a:r>
            <a:r>
              <a:rPr lang="ru-RU" dirty="0"/>
              <a:t>краски акварельные – 12-14 цветов    </a:t>
            </a:r>
          </a:p>
          <a:p>
            <a:r>
              <a:rPr lang="ru-RU" dirty="0" smtClean="0"/>
              <a:t>кисти </a:t>
            </a:r>
            <a:r>
              <a:rPr lang="ru-RU" dirty="0"/>
              <a:t>разные</a:t>
            </a:r>
          </a:p>
          <a:p>
            <a:r>
              <a:rPr lang="ru-RU" dirty="0" smtClean="0"/>
              <a:t>фломастеры </a:t>
            </a:r>
            <a:r>
              <a:rPr lang="ru-RU" dirty="0"/>
              <a:t>( 10-16 цветов)</a:t>
            </a:r>
          </a:p>
          <a:p>
            <a:r>
              <a:rPr lang="ru-RU" dirty="0" smtClean="0"/>
              <a:t>баночка </a:t>
            </a:r>
            <a:r>
              <a:rPr lang="ru-RU" dirty="0"/>
              <a:t>для воды ( пластмассовая)              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fade thruBlk="1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ru-RU" dirty="0"/>
              <a:t>Личное заявление одного из родителей </a:t>
            </a:r>
          </a:p>
          <a:p>
            <a:pPr lvl="0"/>
            <a:r>
              <a:rPr lang="ru-RU" dirty="0"/>
              <a:t>Копии свидетельства  о рождении ребёнка ( 2 экз.)</a:t>
            </a:r>
          </a:p>
          <a:p>
            <a:pPr lvl="0"/>
            <a:r>
              <a:rPr lang="ru-RU" dirty="0"/>
              <a:t>Медицинская карта  с медосмотром </a:t>
            </a:r>
          </a:p>
          <a:p>
            <a:r>
              <a:rPr lang="ru-RU" dirty="0"/>
              <a:t>и  заключением педиатра </a:t>
            </a:r>
          </a:p>
          <a:p>
            <a:pPr lvl="0"/>
            <a:r>
              <a:rPr lang="ru-RU" dirty="0"/>
              <a:t>Сертификат о прививках ребёнка </a:t>
            </a:r>
          </a:p>
          <a:p>
            <a:pPr lvl="0"/>
            <a:r>
              <a:rPr lang="ru-RU" dirty="0"/>
              <a:t>Копии паспортов родителей  (1 стр. и </a:t>
            </a:r>
          </a:p>
          <a:p>
            <a:r>
              <a:rPr lang="ru-RU" dirty="0"/>
              <a:t>       прописка)</a:t>
            </a:r>
          </a:p>
          <a:p>
            <a:pPr lvl="0"/>
            <a:r>
              <a:rPr lang="ru-RU" dirty="0"/>
              <a:t>Справка с места жительства.</a:t>
            </a:r>
          </a:p>
          <a:p>
            <a:pPr lvl="0"/>
            <a:r>
              <a:rPr lang="ru-RU" dirty="0"/>
              <a:t>Фотография для личного дела. (Примерно 3 </a:t>
            </a:r>
            <a:r>
              <a:rPr lang="en-US" dirty="0"/>
              <a:t>x 4</a:t>
            </a:r>
            <a:r>
              <a:rPr lang="ru-RU" dirty="0"/>
              <a:t>)</a:t>
            </a:r>
          </a:p>
          <a:p>
            <a:pPr>
              <a:buNone/>
            </a:pPr>
            <a:r>
              <a:rPr lang="ru-RU" dirty="0" smtClean="0"/>
              <a:t>    Все </a:t>
            </a:r>
            <a:r>
              <a:rPr lang="ru-RU" dirty="0"/>
              <a:t>документы сдавать в файловой папке 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929718" cy="11430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Документы для поступления в </a:t>
            </a:r>
            <a:r>
              <a:rPr lang="ru-RU" b="1" dirty="0" smtClean="0"/>
              <a:t>школу</a:t>
            </a:r>
            <a:r>
              <a:rPr lang="ru-RU" dirty="0" smtClean="0"/>
              <a:t>:                            </a:t>
            </a:r>
            <a:endParaRPr lang="ru-RU" dirty="0"/>
          </a:p>
        </p:txBody>
      </p:sp>
    </p:spTree>
  </p:cSld>
  <p:clrMapOvr>
    <a:masterClrMapping/>
  </p:clrMapOvr>
  <p:transition spd="med"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Изображение 010 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1342774" y="1014624"/>
            <a:ext cx="6402673" cy="4802005"/>
          </a:xfr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Изображение 010 1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64141" y="714375"/>
            <a:ext cx="7215717" cy="5411788"/>
          </a:xfr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Изображение 01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1523978" y="1023898"/>
            <a:ext cx="6667546" cy="5000660"/>
          </a:xfr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Изображение 01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214290"/>
            <a:ext cx="8262490" cy="6196868"/>
          </a:xfr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2176537_13sm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7221" y="1481138"/>
            <a:ext cx="6289558" cy="452596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Исследовательская лаборатория: «Математические модели»</a:t>
            </a:r>
            <a:endParaRPr lang="ru-RU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Изображение 002.jpg"/>
          <p:cNvPicPr>
            <a:picLocks noGrp="1" noChangeAspect="1"/>
          </p:cNvPicPr>
          <p:nvPr>
            <p:ph idx="1"/>
          </p:nvPr>
        </p:nvPicPr>
        <p:blipFill>
          <a:blip r:embed="rId2"/>
          <a:srcRect l="7093" t="61446" r="7093" b="7229"/>
          <a:stretch>
            <a:fillRect/>
          </a:stretch>
        </p:blipFill>
        <p:spPr>
          <a:xfrm>
            <a:off x="642910" y="1142984"/>
            <a:ext cx="8088980" cy="4572032"/>
          </a:xfr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Изображение 009.jpg"/>
          <p:cNvPicPr>
            <a:picLocks noGrp="1" noChangeAspect="1"/>
          </p:cNvPicPr>
          <p:nvPr>
            <p:ph idx="1"/>
          </p:nvPr>
        </p:nvPicPr>
        <p:blipFill>
          <a:blip r:embed="rId2"/>
          <a:srcRect l="4342" r="19682" b="33707"/>
          <a:stretch>
            <a:fillRect/>
          </a:stretch>
        </p:blipFill>
        <p:spPr>
          <a:xfrm>
            <a:off x="2143108" y="142852"/>
            <a:ext cx="5357850" cy="6429421"/>
          </a:xfr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theme1.xml><?xml version="1.0" encoding="utf-8"?>
<a:theme xmlns:a="http://schemas.openxmlformats.org/drawingml/2006/main" name="Кимоно">
  <a:themeElements>
    <a:clrScheme name="Кимоно 1">
      <a:dk1>
        <a:srgbClr val="2F1311"/>
      </a:dk1>
      <a:lt1>
        <a:srgbClr val="C16059"/>
      </a:lt1>
      <a:dk2>
        <a:srgbClr val="F7D47D"/>
      </a:dk2>
      <a:lt2>
        <a:srgbClr val="000000"/>
      </a:lt2>
      <a:accent1>
        <a:srgbClr val="D5B781"/>
      </a:accent1>
      <a:accent2>
        <a:srgbClr val="79AF7D"/>
      </a:accent2>
      <a:accent3>
        <a:srgbClr val="DDB6B5"/>
      </a:accent3>
      <a:accent4>
        <a:srgbClr val="270E0D"/>
      </a:accent4>
      <a:accent5>
        <a:srgbClr val="E7D8C1"/>
      </a:accent5>
      <a:accent6>
        <a:srgbClr val="6D9E71"/>
      </a:accent6>
      <a:hlink>
        <a:srgbClr val="F0B854"/>
      </a:hlink>
      <a:folHlink>
        <a:srgbClr val="DC893E"/>
      </a:folHlink>
    </a:clrScheme>
    <a:fontScheme name="Кимоно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имоно 1">
        <a:dk1>
          <a:srgbClr val="2F1311"/>
        </a:dk1>
        <a:lt1>
          <a:srgbClr val="C16059"/>
        </a:lt1>
        <a:dk2>
          <a:srgbClr val="F7D47D"/>
        </a:dk2>
        <a:lt2>
          <a:srgbClr val="000000"/>
        </a:lt2>
        <a:accent1>
          <a:srgbClr val="D5B781"/>
        </a:accent1>
        <a:accent2>
          <a:srgbClr val="79AF7D"/>
        </a:accent2>
        <a:accent3>
          <a:srgbClr val="DDB6B5"/>
        </a:accent3>
        <a:accent4>
          <a:srgbClr val="270E0D"/>
        </a:accent4>
        <a:accent5>
          <a:srgbClr val="E7D8C1"/>
        </a:accent5>
        <a:accent6>
          <a:srgbClr val="6D9E71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2">
        <a:dk1>
          <a:srgbClr val="000000"/>
        </a:dk1>
        <a:lt1>
          <a:srgbClr val="FFFFFF"/>
        </a:lt1>
        <a:dk2>
          <a:srgbClr val="000000"/>
        </a:dk2>
        <a:lt2>
          <a:srgbClr val="F7D47D"/>
        </a:lt2>
        <a:accent1>
          <a:srgbClr val="C19341"/>
        </a:accent1>
        <a:accent2>
          <a:srgbClr val="60A265"/>
        </a:accent2>
        <a:accent3>
          <a:srgbClr val="AAAAAA"/>
        </a:accent3>
        <a:accent4>
          <a:srgbClr val="DADADA"/>
        </a:accent4>
        <a:accent5>
          <a:srgbClr val="DDC8B0"/>
        </a:accent5>
        <a:accent6>
          <a:srgbClr val="56925B"/>
        </a:accent6>
        <a:hlink>
          <a:srgbClr val="EB9F17"/>
        </a:hlink>
        <a:folHlink>
          <a:srgbClr val="CF76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имоно 3">
        <a:dk1>
          <a:srgbClr val="00002E"/>
        </a:dk1>
        <a:lt1>
          <a:srgbClr val="FFFFFF"/>
        </a:lt1>
        <a:dk2>
          <a:srgbClr val="003399"/>
        </a:dk2>
        <a:lt2>
          <a:srgbClr val="F4BC40"/>
        </a:lt2>
        <a:accent1>
          <a:srgbClr val="9280CC"/>
        </a:accent1>
        <a:accent2>
          <a:srgbClr val="BD51A1"/>
        </a:accent2>
        <a:accent3>
          <a:srgbClr val="AAADCA"/>
        </a:accent3>
        <a:accent4>
          <a:srgbClr val="DADADA"/>
        </a:accent4>
        <a:accent5>
          <a:srgbClr val="C7C0E2"/>
        </a:accent5>
        <a:accent6>
          <a:srgbClr val="AB4991"/>
        </a:accent6>
        <a:hlink>
          <a:srgbClr val="CC66FF"/>
        </a:hlink>
        <a:folHlink>
          <a:srgbClr val="824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имоно 4">
        <a:dk1>
          <a:srgbClr val="2F1311"/>
        </a:dk1>
        <a:lt1>
          <a:srgbClr val="7A8E9C"/>
        </a:lt1>
        <a:dk2>
          <a:srgbClr val="FDF4DF"/>
        </a:dk2>
        <a:lt2>
          <a:srgbClr val="3E4A52"/>
        </a:lt2>
        <a:accent1>
          <a:srgbClr val="81ABA0"/>
        </a:accent1>
        <a:accent2>
          <a:srgbClr val="CD817B"/>
        </a:accent2>
        <a:accent3>
          <a:srgbClr val="BEC6CB"/>
        </a:accent3>
        <a:accent4>
          <a:srgbClr val="270E0D"/>
        </a:accent4>
        <a:accent5>
          <a:srgbClr val="C1D2CD"/>
        </a:accent5>
        <a:accent6>
          <a:srgbClr val="BA746F"/>
        </a:accent6>
        <a:hlink>
          <a:srgbClr val="BEBC76"/>
        </a:hlink>
        <a:folHlink>
          <a:srgbClr val="668E6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5">
        <a:dk1>
          <a:srgbClr val="2F1311"/>
        </a:dk1>
        <a:lt1>
          <a:srgbClr val="7A9C7C"/>
        </a:lt1>
        <a:dk2>
          <a:srgbClr val="FBEBC3"/>
        </a:dk2>
        <a:lt2>
          <a:srgbClr val="3C503D"/>
        </a:lt2>
        <a:accent1>
          <a:srgbClr val="D5B781"/>
        </a:accent1>
        <a:accent2>
          <a:srgbClr val="C16059"/>
        </a:accent2>
        <a:accent3>
          <a:srgbClr val="BECBBF"/>
        </a:accent3>
        <a:accent4>
          <a:srgbClr val="270E0D"/>
        </a:accent4>
        <a:accent5>
          <a:srgbClr val="E7D8C1"/>
        </a:accent5>
        <a:accent6>
          <a:srgbClr val="AF5650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6">
        <a:dk1>
          <a:srgbClr val="000000"/>
        </a:dk1>
        <a:lt1>
          <a:srgbClr val="D9EFE0"/>
        </a:lt1>
        <a:dk2>
          <a:srgbClr val="30605A"/>
        </a:dk2>
        <a:lt2>
          <a:srgbClr val="15331E"/>
        </a:lt2>
        <a:accent1>
          <a:srgbClr val="A4C6BA"/>
        </a:accent1>
        <a:accent2>
          <a:srgbClr val="558F7D"/>
        </a:accent2>
        <a:accent3>
          <a:srgbClr val="E9F6ED"/>
        </a:accent3>
        <a:accent4>
          <a:srgbClr val="000000"/>
        </a:accent4>
        <a:accent5>
          <a:srgbClr val="CFDFD9"/>
        </a:accent5>
        <a:accent6>
          <a:srgbClr val="4C8171"/>
        </a:accent6>
        <a:hlink>
          <a:srgbClr val="C1C177"/>
        </a:hlink>
        <a:folHlink>
          <a:srgbClr val="A08F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7">
        <a:dk1>
          <a:srgbClr val="2F1311"/>
        </a:dk1>
        <a:lt1>
          <a:srgbClr val="CFC7B5"/>
        </a:lt1>
        <a:dk2>
          <a:srgbClr val="853F35"/>
        </a:dk2>
        <a:lt2>
          <a:srgbClr val="8E7F5E"/>
        </a:lt2>
        <a:accent1>
          <a:srgbClr val="EBD2A5"/>
        </a:accent1>
        <a:accent2>
          <a:srgbClr val="A5C9A8"/>
        </a:accent2>
        <a:accent3>
          <a:srgbClr val="E4E0D7"/>
        </a:accent3>
        <a:accent4>
          <a:srgbClr val="270E0D"/>
        </a:accent4>
        <a:accent5>
          <a:srgbClr val="F3E5CF"/>
        </a:accent5>
        <a:accent6>
          <a:srgbClr val="95B698"/>
        </a:accent6>
        <a:hlink>
          <a:srgbClr val="C68510"/>
        </a:hlink>
        <a:folHlink>
          <a:srgbClr val="E5A87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8">
        <a:dk1>
          <a:srgbClr val="000000"/>
        </a:dk1>
        <a:lt1>
          <a:srgbClr val="F0EED8"/>
        </a:lt1>
        <a:dk2>
          <a:srgbClr val="666729"/>
        </a:dk2>
        <a:lt2>
          <a:srgbClr val="3F3B19"/>
        </a:lt2>
        <a:accent1>
          <a:srgbClr val="E9D47D"/>
        </a:accent1>
        <a:accent2>
          <a:srgbClr val="D4DD91"/>
        </a:accent2>
        <a:accent3>
          <a:srgbClr val="F6F5E9"/>
        </a:accent3>
        <a:accent4>
          <a:srgbClr val="000000"/>
        </a:accent4>
        <a:accent5>
          <a:srgbClr val="F2E6BF"/>
        </a:accent5>
        <a:accent6>
          <a:srgbClr val="C0C883"/>
        </a:accent6>
        <a:hlink>
          <a:srgbClr val="9D943F"/>
        </a:hlink>
        <a:folHlink>
          <a:srgbClr val="C9C1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</TotalTime>
  <Words>344</Words>
  <Application>Microsoft Office PowerPoint</Application>
  <PresentationFormat>Экран (4:3)</PresentationFormat>
  <Paragraphs>83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22</vt:i4>
      </vt:variant>
    </vt:vector>
  </HeadingPairs>
  <TitlesOfParts>
    <vt:vector size="24" baseType="lpstr">
      <vt:lpstr>Кимоно</vt:lpstr>
      <vt:lpstr>Открытая</vt:lpstr>
      <vt:lpstr>Родительское собрание</vt:lpstr>
      <vt:lpstr>Вопросы</vt:lpstr>
      <vt:lpstr>Слайд 3</vt:lpstr>
      <vt:lpstr>Слайд 4</vt:lpstr>
      <vt:lpstr>Слайд 5</vt:lpstr>
      <vt:lpstr>Слайд 6</vt:lpstr>
      <vt:lpstr>Исследовательская лаборатория: «Математические модели»</vt:lpstr>
      <vt:lpstr>Слайд 8</vt:lpstr>
      <vt:lpstr>Слайд 9</vt:lpstr>
      <vt:lpstr>Слайд 10</vt:lpstr>
      <vt:lpstr>Творческие проекты</vt:lpstr>
      <vt:lpstr>Готовность к школе</vt:lpstr>
      <vt:lpstr>Слайд 13</vt:lpstr>
      <vt:lpstr>Слайд 14</vt:lpstr>
      <vt:lpstr>На все ниже перечисленные вопросы будущий первоклассник должен знать ответы. </vt:lpstr>
      <vt:lpstr>На все ниже перечисленные вопросы будущий первоклассник должен знать ответы. </vt:lpstr>
      <vt:lpstr>На все ниже перечисленные вопросы будущий первоклассник должен знать ответы. </vt:lpstr>
      <vt:lpstr>Слайд 18</vt:lpstr>
      <vt:lpstr>Подготовительные занятия начнутся с 4 февраля 2012 года в 10:00ч.</vt:lpstr>
      <vt:lpstr>Слайд 20</vt:lpstr>
      <vt:lpstr>Слайд 21</vt:lpstr>
      <vt:lpstr>Документы для поступления в школу:                            </vt:lpstr>
    </vt:vector>
  </TitlesOfParts>
  <Company>МОУ Луговская СОШ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Иваненко Галина Владимировна</dc:creator>
  <cp:lastModifiedBy>Иваненко Галина Владимировна</cp:lastModifiedBy>
  <cp:revision>9</cp:revision>
  <dcterms:created xsi:type="dcterms:W3CDTF">2012-01-20T12:43:00Z</dcterms:created>
  <dcterms:modified xsi:type="dcterms:W3CDTF">2012-01-20T13:49:33Z</dcterms:modified>
</cp:coreProperties>
</file>