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4" r:id="rId2"/>
    <p:sldId id="263" r:id="rId3"/>
    <p:sldId id="264" r:id="rId4"/>
    <p:sldId id="271" r:id="rId5"/>
    <p:sldId id="266" r:id="rId6"/>
    <p:sldId id="267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BD"/>
    <a:srgbClr val="92D050"/>
    <a:srgbClr val="CCFFFF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FEC4C7-91CC-4B37-9A3B-77FE740204B2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2876E7-8F27-4D16-B0E9-3882685C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000240"/>
            <a:ext cx="1643074" cy="19288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928926" y="5214950"/>
            <a:ext cx="2492990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500" b="1" dirty="0" smtClean="0"/>
              <a:t>Магницкий М.Л. </a:t>
            </a:r>
            <a:endParaRPr lang="ru-RU" sz="25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1894" b="8593"/>
          <a:stretch>
            <a:fillRect/>
          </a:stretch>
        </p:blipFill>
        <p:spPr bwMode="auto">
          <a:xfrm>
            <a:off x="5786446" y="2071678"/>
            <a:ext cx="1643042" cy="200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491" t="1154" r="1590" b="4230"/>
          <a:stretch>
            <a:fillRect/>
          </a:stretch>
        </p:blipFill>
        <p:spPr bwMode="auto">
          <a:xfrm>
            <a:off x="1571604" y="1857364"/>
            <a:ext cx="1806840" cy="22793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857496"/>
            <a:ext cx="1714512" cy="13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4857760"/>
            <a:ext cx="2071702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Кукушка</a:t>
            </a:r>
            <a:endParaRPr lang="ru-RU" sz="25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785926"/>
            <a:ext cx="1357322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Вороны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643314"/>
            <a:ext cx="1785950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Попугаи</a:t>
            </a:r>
            <a:endParaRPr lang="ru-RU" sz="25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5500702"/>
            <a:ext cx="2928958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Сычи да филины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4214818"/>
            <a:ext cx="1357322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Сорока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2285992"/>
            <a:ext cx="4500594" cy="8617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500" b="1" dirty="0" smtClean="0"/>
              <a:t>записали в ревизские сказки и выдали окладные листы</a:t>
            </a:r>
            <a:endParaRPr lang="ru-RU" sz="25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57620" y="3214686"/>
            <a:ext cx="4500594" cy="4770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dirty="0" smtClean="0"/>
              <a:t> </a:t>
            </a:r>
            <a:r>
              <a:rPr lang="ru-RU" sz="2500" b="1" dirty="0" smtClean="0"/>
              <a:t>духовой оркестр собрали</a:t>
            </a:r>
            <a:endParaRPr lang="ru-RU" sz="25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2428868"/>
            <a:ext cx="1928826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Коростели 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3071810"/>
            <a:ext cx="1357322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Гагары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1714488"/>
            <a:ext cx="3460306" cy="4770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500" b="1" dirty="0" smtClean="0"/>
              <a:t>скоморохами нарядили</a:t>
            </a:r>
            <a:endParaRPr lang="ru-RU" sz="25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4572008"/>
            <a:ext cx="4310795" cy="4770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500" b="1" dirty="0" smtClean="0"/>
              <a:t>ключи от казны препоручили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5214950"/>
            <a:ext cx="4129452" cy="8617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500" b="1" dirty="0" smtClean="0"/>
              <a:t>заставили по ночам дозором летать</a:t>
            </a:r>
            <a:endParaRPr lang="ru-RU" sz="25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6215082"/>
            <a:ext cx="4856138" cy="4770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500" b="1" dirty="0" smtClean="0"/>
              <a:t>в гадалки при орлице определили</a:t>
            </a:r>
            <a:endParaRPr lang="ru-RU" sz="25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3857628"/>
            <a:ext cx="4585422" cy="4770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500" b="1" dirty="0" smtClean="0"/>
              <a:t>воспитательный дом выстроили</a:t>
            </a:r>
            <a:endParaRPr lang="ru-RU" sz="25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4282" y="6215082"/>
            <a:ext cx="2928958" cy="4770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Кукушкины</a:t>
            </a: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sz="2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сироты</a:t>
            </a:r>
            <a:endParaRPr lang="ru-RU" sz="25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9" name="Рисунок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84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1571604" y="142852"/>
            <a:ext cx="6786610" cy="8617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«Соберите мне дворню, как в старину у помещиков бывало…» </a:t>
            </a:r>
            <a:endParaRPr lang="ru-RU" sz="25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071810"/>
            <a:ext cx="185738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357430"/>
            <a:ext cx="1143008" cy="12858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285984" y="0"/>
            <a:ext cx="4429156" cy="707886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«Золотой  век»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7" name="Рисунок 2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357430"/>
            <a:ext cx="704839" cy="106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2786058"/>
            <a:ext cx="96951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20109" y="0"/>
            <a:ext cx="823891" cy="94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68" y="142852"/>
            <a:ext cx="951466" cy="83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98" y="5000636"/>
            <a:ext cx="1023939" cy="84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15272" y="4857760"/>
            <a:ext cx="568839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14612" y="1071546"/>
            <a:ext cx="1019829" cy="75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43570" y="1000108"/>
            <a:ext cx="1019829" cy="75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Рисунок 29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86050" y="4857760"/>
            <a:ext cx="2000264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00958" y="1214422"/>
            <a:ext cx="848107" cy="6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428868"/>
            <a:ext cx="1600282" cy="214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5984" y="642918"/>
            <a:ext cx="4214842" cy="553998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</a:rPr>
              <a:t>Конец «золотого века»</a:t>
            </a:r>
            <a:endParaRPr lang="ru-RU" sz="30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428604"/>
            <a:ext cx="3956148" cy="630942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500" b="1" dirty="0" smtClean="0">
                <a:latin typeface="Times New Roman" pitchFamily="18" charset="0"/>
              </a:rPr>
              <a:t>Домашнее задание</a:t>
            </a:r>
            <a:endParaRPr lang="ru-RU" sz="3500" b="1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1928802"/>
            <a:ext cx="5786478" cy="327782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300" b="1" dirty="0" smtClean="0">
                <a:latin typeface="Times New Roman" pitchFamily="18" charset="0"/>
              </a:rPr>
              <a:t>Напишите сатирическую  сказку о пороках нашего общества, применяя те же художественные приемы, что и Салтыков Щедрин.</a:t>
            </a:r>
          </a:p>
          <a:p>
            <a:pPr marL="342900" indent="-342900"/>
            <a:r>
              <a:rPr lang="ru-RU" sz="2300" b="1" dirty="0" smtClean="0">
                <a:latin typeface="Times New Roman" pitchFamily="18" charset="0"/>
              </a:rPr>
              <a:t>2.    Прочитайте сказку М.Е. Салтыкова – Щедрина «Богатырь». Проанализируйте текст, опираясь на предложенный тезисный план  на стр. 100 учебника.</a:t>
            </a:r>
            <a:endParaRPr lang="ru-RU" sz="2300" b="1" dirty="0">
              <a:latin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0"/>
            <a:ext cx="1821637" cy="2428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1378</TotalTime>
  <Words>115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126</cp:revision>
  <dcterms:created xsi:type="dcterms:W3CDTF">2012-01-13T19:06:38Z</dcterms:created>
  <dcterms:modified xsi:type="dcterms:W3CDTF">2012-02-06T17:56:45Z</dcterms:modified>
</cp:coreProperties>
</file>