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6"/>
  <c:chart>
    <c:plotArea>
      <c:layout>
        <c:manualLayout>
          <c:layoutTarget val="inner"/>
          <c:xMode val="edge"/>
          <c:yMode val="edge"/>
          <c:x val="8.1401211831164055E-2"/>
          <c:y val="0.10471926730363293"/>
          <c:w val="0.85076444497619919"/>
          <c:h val="0.87874611154316185"/>
        </c:manualLayout>
      </c:layout>
      <c:barChart>
        <c:barDir val="col"/>
        <c:grouping val="stacked"/>
        <c:ser>
          <c:idx val="1"/>
          <c:order val="0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1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overlap val="100"/>
        <c:axId val="90552576"/>
        <c:axId val="104612992"/>
      </c:barChart>
      <c:catAx>
        <c:axId val="90552576"/>
        <c:scaling>
          <c:orientation val="minMax"/>
        </c:scaling>
        <c:delete val="1"/>
        <c:axPos val="b"/>
        <c:tickLblPos val="none"/>
        <c:crossAx val="104612992"/>
        <c:crosses val="autoZero"/>
        <c:auto val="1"/>
        <c:lblAlgn val="ctr"/>
        <c:lblOffset val="100"/>
      </c:catAx>
      <c:valAx>
        <c:axId val="104612992"/>
        <c:scaling>
          <c:orientation val="minMax"/>
        </c:scaling>
        <c:delete val="1"/>
        <c:axPos val="l"/>
        <c:numFmt formatCode="General" sourceLinked="1"/>
        <c:tickLblPos val="none"/>
        <c:crossAx val="9055257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698E-4FFE-4C6D-B249-6354B1F61783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8980F-F042-4802-A6FC-C492A8DE3D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698E-4FFE-4C6D-B249-6354B1F61783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8980F-F042-4802-A6FC-C492A8DE3D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698E-4FFE-4C6D-B249-6354B1F61783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8980F-F042-4802-A6FC-C492A8DE3D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698E-4FFE-4C6D-B249-6354B1F61783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8980F-F042-4802-A6FC-C492A8DE3D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698E-4FFE-4C6D-B249-6354B1F61783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8980F-F042-4802-A6FC-C492A8DE3D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698E-4FFE-4C6D-B249-6354B1F61783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8980F-F042-4802-A6FC-C492A8DE3D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698E-4FFE-4C6D-B249-6354B1F61783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8980F-F042-4802-A6FC-C492A8DE3D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698E-4FFE-4C6D-B249-6354B1F61783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8980F-F042-4802-A6FC-C492A8DE3D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698E-4FFE-4C6D-B249-6354B1F61783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8980F-F042-4802-A6FC-C492A8DE3D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698E-4FFE-4C6D-B249-6354B1F61783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8980F-F042-4802-A6FC-C492A8DE3D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698E-4FFE-4C6D-B249-6354B1F61783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8980F-F042-4802-A6FC-C492A8DE3D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4698E-4FFE-4C6D-B249-6354B1F61783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8980F-F042-4802-A6FC-C492A8DE3D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chart" Target="../charts/chart1.xml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Составление описательного рассказа по теме «ИГРУШКИ»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44824"/>
            <a:ext cx="4492796" cy="2315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4077072"/>
            <a:ext cx="3096005" cy="2322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1772816"/>
            <a:ext cx="3638748" cy="2878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2016224" cy="1766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476672"/>
            <a:ext cx="338437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Диаграмма 6"/>
          <p:cNvGraphicFramePr/>
          <p:nvPr/>
        </p:nvGraphicFramePr>
        <p:xfrm>
          <a:off x="3779912" y="3717032"/>
          <a:ext cx="1872208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8" name="Рисунок 7"/>
          <p:cNvPicPr/>
          <p:nvPr/>
        </p:nvPicPr>
        <p:blipFill>
          <a:blip r:embed="rId5" cstate="print"/>
          <a:srcRect l="51951" t="68335" r="11010" b="3984"/>
          <a:stretch>
            <a:fillRect/>
          </a:stretch>
        </p:blipFill>
        <p:spPr bwMode="auto">
          <a:xfrm rot="5400000" flipH="1">
            <a:off x="3178324" y="4174604"/>
            <a:ext cx="220027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5" cstate="print"/>
          <a:srcRect l="52748" t="34530" r="10035" b="34516"/>
          <a:stretch>
            <a:fillRect/>
          </a:stretch>
        </p:blipFill>
        <p:spPr bwMode="auto">
          <a:xfrm rot="5400000" flipH="1" flipV="1">
            <a:off x="517651" y="3306887"/>
            <a:ext cx="22098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4653136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3717032"/>
            <a:ext cx="129614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7656555" y="4808941"/>
            <a:ext cx="139173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9" cstate="print"/>
          <a:srcRect l="3240" t="51343" r="23869"/>
          <a:stretch>
            <a:fillRect/>
          </a:stretch>
        </p:blipFill>
        <p:spPr bwMode="auto">
          <a:xfrm>
            <a:off x="6228184" y="1700808"/>
            <a:ext cx="2448272" cy="1314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340768"/>
            <a:ext cx="3101330" cy="2481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2016224" cy="1766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print"/>
          <a:srcRect l="52748" t="34530" r="10035" b="34516"/>
          <a:stretch>
            <a:fillRect/>
          </a:stretch>
        </p:blipFill>
        <p:spPr bwMode="auto">
          <a:xfrm rot="5400000" flipH="1" flipV="1">
            <a:off x="517650" y="2658814"/>
            <a:ext cx="22098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 cstate="print"/>
          <a:srcRect l="51951" t="68335" r="11010" b="3984"/>
          <a:stretch>
            <a:fillRect/>
          </a:stretch>
        </p:blipFill>
        <p:spPr bwMode="auto">
          <a:xfrm rot="5400000" flipH="1">
            <a:off x="2818284" y="4467225"/>
            <a:ext cx="220027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4941168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4509120"/>
            <a:ext cx="129614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7512539" y="5168981"/>
            <a:ext cx="139173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8" cstate="print"/>
          <a:srcRect l="3240" t="51343" r="23869"/>
          <a:stretch>
            <a:fillRect/>
          </a:stretch>
        </p:blipFill>
        <p:spPr bwMode="auto">
          <a:xfrm>
            <a:off x="6228184" y="332656"/>
            <a:ext cx="2448272" cy="1314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SWScan00_0"/>
          <p:cNvPicPr/>
          <p:nvPr/>
        </p:nvPicPr>
        <p:blipFill>
          <a:blip r:embed="rId9" cstate="print"/>
          <a:srcRect l="1245" t="51875" r="68741" b="3750"/>
          <a:stretch>
            <a:fillRect/>
          </a:stretch>
        </p:blipFill>
        <p:spPr bwMode="auto">
          <a:xfrm>
            <a:off x="6588224" y="2276872"/>
            <a:ext cx="223224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2016224" cy="1766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print"/>
          <a:srcRect l="52748" t="34530" r="10035" b="34516"/>
          <a:stretch>
            <a:fillRect/>
          </a:stretch>
        </p:blipFill>
        <p:spPr bwMode="auto">
          <a:xfrm rot="5400000" flipH="1" flipV="1">
            <a:off x="517650" y="2658814"/>
            <a:ext cx="22098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 l="51951" t="68335" r="11010" b="3984"/>
          <a:stretch>
            <a:fillRect/>
          </a:stretch>
        </p:blipFill>
        <p:spPr bwMode="auto">
          <a:xfrm rot="5400000" flipH="1">
            <a:off x="2818284" y="4467225"/>
            <a:ext cx="220027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941168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4509120"/>
            <a:ext cx="129614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7512539" y="5168981"/>
            <a:ext cx="139173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3" cstate="print"/>
          <a:srcRect l="8176" t="41299" r="54609" b="41425"/>
          <a:stretch>
            <a:fillRect/>
          </a:stretch>
        </p:blipFill>
        <p:spPr bwMode="auto">
          <a:xfrm rot="16200000">
            <a:off x="6720235" y="2216870"/>
            <a:ext cx="220980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7" cstate="print"/>
          <a:srcRect l="3240" t="51343" r="23869"/>
          <a:stretch>
            <a:fillRect/>
          </a:stretch>
        </p:blipFill>
        <p:spPr bwMode="auto">
          <a:xfrm>
            <a:off x="6228184" y="332656"/>
            <a:ext cx="2448272" cy="1314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51920" y="1484784"/>
            <a:ext cx="15049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2016224" cy="1766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print"/>
          <a:srcRect l="52748" t="34530" r="10035" b="34516"/>
          <a:stretch>
            <a:fillRect/>
          </a:stretch>
        </p:blipFill>
        <p:spPr bwMode="auto">
          <a:xfrm rot="5400000" flipH="1" flipV="1">
            <a:off x="517650" y="2658814"/>
            <a:ext cx="22098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 l="51951" t="68335" r="11010" b="3984"/>
          <a:stretch>
            <a:fillRect/>
          </a:stretch>
        </p:blipFill>
        <p:spPr bwMode="auto">
          <a:xfrm rot="5400000" flipH="1">
            <a:off x="2818284" y="4467225"/>
            <a:ext cx="220027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941168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4509120"/>
            <a:ext cx="129614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7512539" y="5168981"/>
            <a:ext cx="139173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7" cstate="print"/>
          <a:srcRect l="3240" t="51343" r="23869"/>
          <a:stretch>
            <a:fillRect/>
          </a:stretch>
        </p:blipFill>
        <p:spPr bwMode="auto">
          <a:xfrm>
            <a:off x="6228184" y="332656"/>
            <a:ext cx="2448272" cy="1314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59832" y="1052736"/>
            <a:ext cx="3173338" cy="317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9" cstate="print"/>
          <a:srcRect l="71032" t="17575" r="1280" b="62291"/>
          <a:stretch>
            <a:fillRect/>
          </a:stretch>
        </p:blipFill>
        <p:spPr bwMode="auto">
          <a:xfrm>
            <a:off x="6732240" y="2132857"/>
            <a:ext cx="187220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8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Составление описательного рассказа по теме «ИГРУШКИ»</vt:lpstr>
      <vt:lpstr>Слайд 2</vt:lpstr>
      <vt:lpstr>Слайд 3</vt:lpstr>
      <vt:lpstr>Слайд 4</vt:lpstr>
      <vt:lpstr>Слайд 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Составление описательного рассказа по теме «ИГРУШКИ»</dc:title>
  <dc:creator>алина</dc:creator>
  <cp:lastModifiedBy>алина</cp:lastModifiedBy>
  <cp:revision>25</cp:revision>
  <dcterms:created xsi:type="dcterms:W3CDTF">2012-02-05T15:04:46Z</dcterms:created>
  <dcterms:modified xsi:type="dcterms:W3CDTF">2012-02-05T19:10:16Z</dcterms:modified>
</cp:coreProperties>
</file>