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Победа!  Ура!!!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dirty="0" smtClean="0"/>
          </a:p>
        </p:txBody>
      </p:sp>
      <p:pic>
        <p:nvPicPr>
          <p:cNvPr id="4099" name="Рисунок 5" descr="IMGP7396.JPG"/>
          <p:cNvPicPr>
            <a:picLocks noChangeAspect="1"/>
          </p:cNvPicPr>
          <p:nvPr/>
        </p:nvPicPr>
        <p:blipFill>
          <a:blip r:embed="rId2" cstate="print"/>
          <a:srcRect l="30313" t="5901" r="20074"/>
          <a:stretch>
            <a:fillRect/>
          </a:stretch>
        </p:blipFill>
        <p:spPr bwMode="auto">
          <a:xfrm>
            <a:off x="5292725" y="836613"/>
            <a:ext cx="31877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267744" y="4885185"/>
            <a:ext cx="6624736" cy="197281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Халезина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Света-</a:t>
            </a:r>
          </a:p>
          <a:p>
            <a:pPr algn="ctr" eaLnBrk="1" hangingPunct="1">
              <a:buFontTx/>
              <a:buNone/>
              <a:defRPr/>
            </a:pP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победитель конкурса </a:t>
            </a:r>
          </a:p>
          <a:p>
            <a:pPr algn="ctr" eaLnBrk="1" hangingPunct="1">
              <a:buFontTx/>
              <a:buNone/>
              <a:defRPr/>
            </a:pP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стихов  об осени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36713"/>
            <a:ext cx="457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Осенний вальс кружит листву</a:t>
            </a:r>
          </a:p>
          <a:p>
            <a:r>
              <a:rPr lang="ru-RU" sz="1400" dirty="0" smtClean="0"/>
              <a:t>Все в золоте, как будто в сказке.</a:t>
            </a:r>
          </a:p>
          <a:p>
            <a:r>
              <a:rPr lang="ru-RU" sz="1400" dirty="0" smtClean="0"/>
              <a:t>И вот уже иду в лесу,</a:t>
            </a:r>
          </a:p>
          <a:p>
            <a:r>
              <a:rPr lang="ru-RU" sz="1400" dirty="0" smtClean="0"/>
              <a:t>Смотрю наверх и словно маски</a:t>
            </a:r>
          </a:p>
          <a:p>
            <a:r>
              <a:rPr lang="ru-RU" sz="1400" dirty="0" smtClean="0"/>
              <a:t>Деревья на себя надели,</a:t>
            </a:r>
          </a:p>
          <a:p>
            <a:r>
              <a:rPr lang="ru-RU" sz="1400" dirty="0" smtClean="0"/>
              <a:t>Но снова белые метели </a:t>
            </a:r>
          </a:p>
          <a:p>
            <a:r>
              <a:rPr lang="ru-RU" sz="1400" dirty="0" smtClean="0"/>
              <a:t>Окутают лесные тропы.</a:t>
            </a:r>
          </a:p>
          <a:p>
            <a:r>
              <a:rPr lang="ru-RU" sz="1400" dirty="0" smtClean="0"/>
              <a:t>И так проходят годы, годы.</a:t>
            </a:r>
          </a:p>
          <a:p>
            <a:r>
              <a:rPr lang="ru-RU" sz="1400" dirty="0" smtClean="0"/>
              <a:t>Но я иду, иду в тиши.</a:t>
            </a:r>
          </a:p>
          <a:p>
            <a:r>
              <a:rPr lang="ru-RU" sz="1400" dirty="0" smtClean="0"/>
              <a:t>Вокруг уже и потемнело.</a:t>
            </a:r>
          </a:p>
          <a:p>
            <a:r>
              <a:rPr lang="ru-RU" sz="1400" dirty="0" smtClean="0"/>
              <a:t>Луна мерцает ярко, смело.</a:t>
            </a:r>
          </a:p>
          <a:p>
            <a:r>
              <a:rPr lang="ru-RU" sz="1400" dirty="0" smtClean="0"/>
              <a:t>Трава лишь под ногой шуршит.</a:t>
            </a:r>
          </a:p>
          <a:p>
            <a:r>
              <a:rPr lang="ru-RU" sz="1400" dirty="0" smtClean="0"/>
              <a:t>И навевает грусть</a:t>
            </a:r>
          </a:p>
          <a:p>
            <a:r>
              <a:rPr lang="ru-RU" sz="1400" dirty="0" smtClean="0"/>
              <a:t>Осенний ветер, дождь и пусть!</a:t>
            </a:r>
          </a:p>
          <a:p>
            <a:r>
              <a:rPr lang="ru-RU" sz="1400" dirty="0" smtClean="0"/>
              <a:t>Но я грустить не буду, нет!</a:t>
            </a:r>
          </a:p>
          <a:p>
            <a:r>
              <a:rPr lang="ru-RU" sz="1400" dirty="0" smtClean="0"/>
              <a:t>Скажу зиме только "Привет!"</a:t>
            </a:r>
          </a:p>
          <a:p>
            <a:r>
              <a:rPr lang="ru-RU" sz="1400" dirty="0" smtClean="0"/>
              <a:t>А осени с тоскою</a:t>
            </a:r>
          </a:p>
          <a:p>
            <a:r>
              <a:rPr lang="ru-RU" sz="1400" dirty="0" smtClean="0"/>
              <a:t>Махну рукою вслед.</a:t>
            </a:r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Экран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Победа!  Ура!!!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Победа!  Ура!!! </dc:title>
  <dc:creator>ирина викторовна</dc:creator>
  <cp:lastModifiedBy>user</cp:lastModifiedBy>
  <cp:revision>1</cp:revision>
  <dcterms:created xsi:type="dcterms:W3CDTF">2012-02-06T09:41:41Z</dcterms:created>
  <dcterms:modified xsi:type="dcterms:W3CDTF">2012-02-06T09:42:01Z</dcterms:modified>
</cp:coreProperties>
</file>