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372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DF190-17EC-4D08-95B7-17814D4A52BA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984CF-0F36-4907-A93F-4FCC62B42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0B857-6287-4806-9D2D-B704324FDD3F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BE81E-B431-4C8E-AA79-DD46FA9C5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EB9E3-8317-4FE4-8572-4E517FEA4939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299D1-012D-4B5A-9ACF-4E0380603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3E0E0-5499-42FC-96C2-322568EADFCB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6CC9B-42E0-4527-92ED-EEFAEC680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02C24-F163-4C1C-9181-43FA42878225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E0AC5-DCB3-4D5B-B516-283321DB6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06F59-8C1E-4221-BE37-97D8769AE464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DAA6D-2C67-47F8-BAAC-35FFEA603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397C-0ADC-4BDE-95A7-171CA5909A79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CBF5D-AF3A-4BA1-83AF-658550B1F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14CA2-9B97-41F9-9CF9-B2C4FE137EF3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2F6D0-CB33-42C2-9C10-84EFAC7A4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D210-D002-48F2-B5CA-59EB2BD59D68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18AB-7DF6-449E-A6E4-94EC24765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38A0-69CE-41CB-985D-C9EDA1C5F375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B1122-D02D-4875-81D8-0A8F5FF89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0F1F-4053-459A-9952-DF0A8BFE9884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9EB1D-382D-4709-8E51-7619A32CC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4A70C5-0684-4EBC-A316-BCEC6687D409}" type="datetimeFigureOut">
              <a:rPr lang="ru-RU"/>
              <a:pPr>
                <a:defRPr/>
              </a:pPr>
              <a:t>12.10.2011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B144A6-2F66-40BB-8EAD-24095443C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gif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125" y="1056160"/>
            <a:ext cx="7772400" cy="211566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Учим звуки</a:t>
            </a:r>
            <a:br>
              <a:rPr lang="ru-RU" dirty="0" smtClean="0"/>
            </a:br>
            <a:r>
              <a:rPr lang="en-US" dirty="0" smtClean="0"/>
              <a:t>[</a:t>
            </a:r>
            <a:r>
              <a:rPr lang="ru-RU" dirty="0" smtClean="0"/>
              <a:t>з</a:t>
            </a:r>
            <a:r>
              <a:rPr lang="en-US" dirty="0" smtClean="0"/>
              <a:t>] </a:t>
            </a:r>
            <a:r>
              <a:rPr lang="ru-RU" dirty="0" smtClean="0"/>
              <a:t>и </a:t>
            </a:r>
            <a:r>
              <a:rPr lang="en-US" dirty="0" smtClean="0"/>
              <a:t>[</a:t>
            </a:r>
            <a:r>
              <a:rPr lang="ru-RU" dirty="0" smtClean="0"/>
              <a:t>ж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3284538"/>
            <a:ext cx="4419600" cy="1371600"/>
          </a:xfrm>
        </p:spPr>
        <p:txBody>
          <a:bodyPr/>
          <a:lstStyle/>
          <a:p>
            <a:pPr eaLnBrk="1" hangingPunct="1"/>
            <a:r>
              <a:rPr lang="ru-RU" sz="1800" dirty="0" smtClean="0">
                <a:latin typeface="Arial" charset="0"/>
              </a:rPr>
              <a:t>Работа учителя-логопеда </a:t>
            </a:r>
          </a:p>
          <a:p>
            <a:pPr eaLnBrk="1" hangingPunct="1"/>
            <a:r>
              <a:rPr lang="ru-RU" sz="1800" dirty="0" smtClean="0">
                <a:latin typeface="Arial" charset="0"/>
              </a:rPr>
              <a:t>МБОУ  СОШ № </a:t>
            </a:r>
            <a:r>
              <a:rPr lang="ru-RU" sz="1800" dirty="0" smtClean="0">
                <a:latin typeface="Arial" charset="0"/>
              </a:rPr>
              <a:t>28</a:t>
            </a:r>
            <a:endParaRPr lang="ru-RU" sz="1800" dirty="0" smtClean="0">
              <a:latin typeface="Arial" charset="0"/>
            </a:endParaRPr>
          </a:p>
          <a:p>
            <a:pPr eaLnBrk="1" hangingPunct="1"/>
            <a:r>
              <a:rPr lang="ru-RU" sz="1800" dirty="0" smtClean="0">
                <a:latin typeface="Arial" charset="0"/>
              </a:rPr>
              <a:t>г. </a:t>
            </a:r>
            <a:r>
              <a:rPr lang="ru-RU" sz="1800" dirty="0" smtClean="0">
                <a:latin typeface="Arial" charset="0"/>
              </a:rPr>
              <a:t>Набережные Челны</a:t>
            </a:r>
            <a:endParaRPr lang="ru-RU" sz="1800" dirty="0" smtClean="0">
              <a:latin typeface="Arial" charset="0"/>
            </a:endParaRPr>
          </a:p>
          <a:p>
            <a:pPr eaLnBrk="1" hangingPunct="1"/>
            <a:r>
              <a:rPr lang="ru-RU" sz="1800" dirty="0" smtClean="0">
                <a:latin typeface="Arial" charset="0"/>
              </a:rPr>
              <a:t>Трифоновой Елены Фёдоровны</a:t>
            </a:r>
            <a:r>
              <a:rPr lang="ru-RU" sz="1800" dirty="0" smtClean="0">
                <a:latin typeface="Arial" charset="0"/>
              </a:rPr>
              <a:t>.</a:t>
            </a:r>
            <a:endParaRPr lang="ru-RU" sz="1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Одна машина въезжает в гараж, а другая из него … (выезжает).</a:t>
            </a:r>
          </a:p>
        </p:txBody>
      </p:sp>
      <p:pic>
        <p:nvPicPr>
          <p:cNvPr id="22531" name="Объект 4" descr="http://www.autosaratov.ru/gallery/data/media/160/IMG_0097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95738" y="2857500"/>
            <a:ext cx="4014787" cy="3379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Бабушка замораживает ягоды, а мама их … (размораживает).</a:t>
            </a:r>
          </a:p>
        </p:txBody>
      </p:sp>
      <p:pic>
        <p:nvPicPr>
          <p:cNvPr id="23555" name="Объект 4" descr="http://www.dwalls.ru/dl/1600x1200/chasha_s_klubnikoi-187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2789238"/>
            <a:ext cx="3887787" cy="3376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Расскажи красиво стихотворение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4578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Зайка забавный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У Жени живет.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Женя не знает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С зайкой забот: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Зайке не нужен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Ни обед, ни ужин.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4579" name="Рисунок 6" descr="http://detskie-kartinki.ru/detskie1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708275"/>
            <a:ext cx="25336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Раз шажок, два шажок.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Под ногой скрипит снежок.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На шнурке ботинка –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Звездочка – снежинка.</a:t>
            </a:r>
          </a:p>
        </p:txBody>
      </p:sp>
      <p:pic>
        <p:nvPicPr>
          <p:cNvPr id="25603" name="Рисунок 4" descr="http://www.best-animation.ru/lanim/zima/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141663"/>
            <a:ext cx="40322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26626" name="Объект 3" descr="http://img-fotki.yandex.ru/get/3107/ternosvit.4c/0_24a41_6c4dfdae_XL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5903912" cy="3887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395288" y="-360363"/>
            <a:ext cx="8229600" cy="909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z="2800" dirty="0" smtClean="0">
              <a:ln>
                <a:noFill/>
              </a:ln>
              <a:latin typeface="Arial" charset="0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68313" y="549275"/>
            <a:ext cx="8229600" cy="48133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6">
                    <a:tint val="1000"/>
                  </a:schemeClr>
                </a:solidFill>
              </a:rPr>
              <a:t>Повторюшка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за – жа                              зал - жал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жа – за                              лужайка - зайка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зе – же                              зевать - жевать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жи – зы                             кожи - кожи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Слоги заблудились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15362" name="Объект 9" descr="http://hyspace.free.fr/elombric/images/stories/photo/predateur/crapau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6250" y="3305175"/>
            <a:ext cx="1931988" cy="1465263"/>
          </a:xfrm>
        </p:spPr>
      </p:pic>
      <p:sp>
        <p:nvSpPr>
          <p:cNvPr id="4" name="Овал 3"/>
          <p:cNvSpPr/>
          <p:nvPr/>
        </p:nvSpPr>
        <p:spPr>
          <a:xfrm>
            <a:off x="468313" y="12684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жа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2813050" y="1320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жу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5130800" y="12684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за</a:t>
            </a:r>
          </a:p>
        </p:txBody>
      </p:sp>
      <p:sp>
        <p:nvSpPr>
          <p:cNvPr id="7" name="Овал 6"/>
          <p:cNvSpPr/>
          <p:nvPr/>
        </p:nvSpPr>
        <p:spPr>
          <a:xfrm>
            <a:off x="7754938" y="13160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зу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1617663" y="2209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жё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6443663" y="21828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/>
              <a:t>зо</a:t>
            </a:r>
            <a:endParaRPr lang="ru-RU" sz="3200" dirty="0"/>
          </a:p>
        </p:txBody>
      </p:sp>
      <p:pic>
        <p:nvPicPr>
          <p:cNvPr id="15369" name="Рисунок 10" descr="http://www.trainingreference.co.uk/free_pictures/gallery_3/acor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5400" y="3317875"/>
            <a:ext cx="19446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11" descr="http://art5.karelia.ru/photo/16/161/185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0300" y="4941888"/>
            <a:ext cx="2001838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Рисунок 12" descr="http://dobrochan.ru/src/jpg/0906/12450957242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3322638"/>
            <a:ext cx="18716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14" descr="http://ganchillo.narod.ru/photo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0863" y="3340100"/>
            <a:ext cx="19526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Рисунок 16" descr="http://whiteningpenteeth.files.wordpress.com/2010/10/smile_pretty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1313" y="4951413"/>
            <a:ext cx="1936750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Прямая соединительная линия 18"/>
          <p:cNvCxnSpPr>
            <a:stCxn id="4" idx="4"/>
          </p:cNvCxnSpPr>
          <p:nvPr/>
        </p:nvCxnSpPr>
        <p:spPr>
          <a:xfrm>
            <a:off x="925513" y="2182813"/>
            <a:ext cx="0" cy="1101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33650" y="292417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6"/>
          </p:cNvCxnSpPr>
          <p:nvPr/>
        </p:nvCxnSpPr>
        <p:spPr>
          <a:xfrm>
            <a:off x="2532063" y="2667000"/>
            <a:ext cx="600075" cy="617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5"/>
            <a:endCxn id="13" idx="0"/>
          </p:cNvCxnSpPr>
          <p:nvPr/>
        </p:nvCxnSpPr>
        <p:spPr>
          <a:xfrm>
            <a:off x="3594100" y="2101850"/>
            <a:ext cx="2130425" cy="1220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532063" y="1916113"/>
            <a:ext cx="2598737" cy="303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9" idx="6"/>
          </p:cNvCxnSpPr>
          <p:nvPr/>
        </p:nvCxnSpPr>
        <p:spPr>
          <a:xfrm>
            <a:off x="7358063" y="2640013"/>
            <a:ext cx="309562" cy="644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7" idx="0"/>
          </p:cNvCxnSpPr>
          <p:nvPr/>
        </p:nvCxnSpPr>
        <p:spPr>
          <a:xfrm flipH="1">
            <a:off x="6389688" y="2209800"/>
            <a:ext cx="1638300" cy="2741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Подбери игрушки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16386" name="Объект 3" descr="http://www.czaschita.ru/img/new13-8-2010/deti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700213"/>
            <a:ext cx="3089275" cy="2886075"/>
          </a:xfrm>
        </p:spPr>
      </p:pic>
      <p:pic>
        <p:nvPicPr>
          <p:cNvPr id="5" name="Рисунок 4" descr="http://solodenyatko.com.ua/images/16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050" y="1054100"/>
            <a:ext cx="16859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gulliver.ru/InFo-data/item_008/bpic_002988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786063"/>
            <a:ext cx="1584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grig-co.ru/source/flag%20bo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8" y="2997200"/>
            <a:ext cx="963612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2objet.ru/netcat_files/487/549/h_3b84fdabf6d1b7a8fdb47c0135ea5b2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3050" y="5229225"/>
            <a:ext cx="15113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randa-co.ru/netcat_files/365/107/h_2bd2f863df1acc510d1242725fb9ef5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4694238"/>
            <a:ext cx="174307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nmenso.ru/components/com_virtuemart/shop_image/product/8006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27763" y="881063"/>
            <a:ext cx="1600200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martknives.com/Wenger-Knives/Wenger-Knife-Images/Wenger-Handyman-Lg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24750" y="2425700"/>
            <a:ext cx="1223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ages110.fotki.com/v559/photos/2/773402/8524345/he1517-vi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7763" y="3221038"/>
            <a:ext cx="140176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1.woman.ru/images/message/9/5/img_957c2e782934944233c4c01f5bac086e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51725" y="4149725"/>
            <a:ext cx="144145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desc.cnt.itdelo.com/images/658125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64163" y="5075238"/>
            <a:ext cx="17287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                      Закончи слово    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7" name="Объект 6" descr="http://s4.images.drive2.ru/user.blog.photos/3800/000/000/045/c06/88cbfb4280a10c10-origin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36538"/>
            <a:ext cx="2238375" cy="1365250"/>
          </a:xfrm>
        </p:spPr>
      </p:pic>
      <p:sp>
        <p:nvSpPr>
          <p:cNvPr id="4" name="Облако 3"/>
          <p:cNvSpPr/>
          <p:nvPr/>
        </p:nvSpPr>
        <p:spPr>
          <a:xfrm>
            <a:off x="323850" y="1674813"/>
            <a:ext cx="2303463" cy="15128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АРБУ…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ГАРА…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НО…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276600" y="1795463"/>
            <a:ext cx="2303463" cy="14398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КО…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МОР…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Е…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6516688" y="1619250"/>
            <a:ext cx="2376487" cy="147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ГРО…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ДИКОБРА…</a:t>
            </a:r>
          </a:p>
        </p:txBody>
      </p:sp>
      <p:pic>
        <p:nvPicPr>
          <p:cNvPr id="8" name="Рисунок 7" descr="http://img-fotki.yandex.ru/get/32/svetl-kon.0/0_1472d_92b97bc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4775" y="250825"/>
            <a:ext cx="24987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823.imageshack.us/img823/3980/2287987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3025" y="5013325"/>
            <a:ext cx="25003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nevseoboi.com.ua/uploads/posts/2010-03/1269537074_000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88100" y="3398838"/>
            <a:ext cx="24987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vgae.ru/uploads/posts/2010-08/1283266019_garazh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340100"/>
            <a:ext cx="23050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zhurnal.lib.ru/img/m/melxnik_anatolij_antonowich/znaete_li_vi-27-shutkidoc/hystrix_cristata-6-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8" y="5149850"/>
            <a:ext cx="23082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journals.ru/attach/543/54236/81444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2138" y="5013325"/>
            <a:ext cx="24479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vampirelo.narod.ru/nature/kam_goats_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32138" y="3276600"/>
            <a:ext cx="2447925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Назови картинки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18434" name="Объект 4" descr="http://www.blinds-ltd.ru/UserFiles/images/CRW_08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412875"/>
            <a:ext cx="2087563" cy="2520950"/>
          </a:xfrm>
        </p:spPr>
      </p:pic>
      <p:pic>
        <p:nvPicPr>
          <p:cNvPr id="18435" name="Рисунок 5" descr="http://infokam.su/content/news/905/zhezl_orig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705350"/>
            <a:ext cx="2092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6" descr="http://www.uib.no/imagearchive/produktbilde_vulk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341438"/>
            <a:ext cx="20208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7" descr="http://res.bid.ru/upload/1235041380_10069829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4645025"/>
            <a:ext cx="2486025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Скажи наоборот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9458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Коля тушит костер,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а Петя его … (разжигает).</a:t>
            </a:r>
          </a:p>
        </p:txBody>
      </p:sp>
      <p:pic>
        <p:nvPicPr>
          <p:cNvPr id="19459" name="Объект 3" descr="http://img-fotki.yandex.ru/get/26/giva-nadiya.b/0_19133_dcadd52_XL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628775"/>
            <a:ext cx="4176713" cy="4392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На складе грузовик загружают, а около магазина его … (разгружают).</a:t>
            </a:r>
          </a:p>
        </p:txBody>
      </p:sp>
      <p:pic>
        <p:nvPicPr>
          <p:cNvPr id="20483" name="Объект 5" descr="http://www.novosib.ru/img/auto/foto/125631209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684463"/>
            <a:ext cx="3808412" cy="3265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Мама сложила раскладушку, а папа ее …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(разложил).</a:t>
            </a:r>
          </a:p>
        </p:txBody>
      </p:sp>
      <p:pic>
        <p:nvPicPr>
          <p:cNvPr id="21507" name="Объект 4" descr="http://images04.olx.ru/ui/1/26/13/2092313_4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352675"/>
            <a:ext cx="4259262" cy="3597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275</TotalTime>
  <Words>179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Учим звуки [з] и [ж]</vt:lpstr>
      <vt:lpstr>Повторюшка</vt:lpstr>
      <vt:lpstr>Слоги заблудились</vt:lpstr>
      <vt:lpstr>Подбери игрушки</vt:lpstr>
      <vt:lpstr>                      Закончи слово    </vt:lpstr>
      <vt:lpstr>Назови картинки</vt:lpstr>
      <vt:lpstr>Скажи наоборот</vt:lpstr>
      <vt:lpstr>Слайд 8</vt:lpstr>
      <vt:lpstr>Слайд 9</vt:lpstr>
      <vt:lpstr>Слайд 10</vt:lpstr>
      <vt:lpstr>Слайд 11</vt:lpstr>
      <vt:lpstr>Расскажи красиво стихотворение</vt:lpstr>
      <vt:lpstr>Слайд 13</vt:lpstr>
      <vt:lpstr>Слайд 14</vt:lpstr>
      <vt:lpstr>Слайд 15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звуки [з] и [ж]</dc:title>
  <dc:creator>user</dc:creator>
  <cp:lastModifiedBy>Алёнка</cp:lastModifiedBy>
  <cp:revision>20</cp:revision>
  <dcterms:created xsi:type="dcterms:W3CDTF">2011-01-22T17:31:37Z</dcterms:created>
  <dcterms:modified xsi:type="dcterms:W3CDTF">2011-10-12T06:12:45Z</dcterms:modified>
</cp:coreProperties>
</file>